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6" r:id="rId1"/>
    <p:sldMasterId id="2147484498" r:id="rId2"/>
    <p:sldMasterId id="2147484511" r:id="rId3"/>
    <p:sldMasterId id="2147484523" r:id="rId4"/>
  </p:sldMasterIdLst>
  <p:notesMasterIdLst>
    <p:notesMasterId r:id="rId18"/>
  </p:notesMasterIdLst>
  <p:sldIdLst>
    <p:sldId id="284" r:id="rId5"/>
    <p:sldId id="388" r:id="rId6"/>
    <p:sldId id="286" r:id="rId7"/>
    <p:sldId id="389" r:id="rId8"/>
    <p:sldId id="568" r:id="rId9"/>
    <p:sldId id="566" r:id="rId10"/>
    <p:sldId id="361" r:id="rId11"/>
    <p:sldId id="393" r:id="rId12"/>
    <p:sldId id="296" r:id="rId13"/>
    <p:sldId id="569" r:id="rId14"/>
    <p:sldId id="570" r:id="rId15"/>
    <p:sldId id="567" r:id="rId16"/>
    <p:sldId id="272"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97" autoAdjust="0"/>
    <p:restoredTop sz="94291" autoAdjust="0"/>
  </p:normalViewPr>
  <p:slideViewPr>
    <p:cSldViewPr>
      <p:cViewPr varScale="1">
        <p:scale>
          <a:sx n="72" d="100"/>
          <a:sy n="72" d="100"/>
        </p:scale>
        <p:origin x="9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86D32C-D2A8-4EEB-962F-23E04E8E4E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9BAFA353-1121-4DC2-B595-0C7925B7392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C486B1CB-47C8-4550-91F6-2B9437409E75}" type="datetimeFigureOut">
              <a:rPr lang="en-US"/>
              <a:pPr>
                <a:defRPr/>
              </a:pPr>
              <a:t>10/15/2021</a:t>
            </a:fld>
            <a:endParaRPr lang="en-US"/>
          </a:p>
        </p:txBody>
      </p:sp>
      <p:sp>
        <p:nvSpPr>
          <p:cNvPr id="4" name="Slide Image Placeholder 3">
            <a:extLst>
              <a:ext uri="{FF2B5EF4-FFF2-40B4-BE49-F238E27FC236}">
                <a16:creationId xmlns:a16="http://schemas.microsoft.com/office/drawing/2014/main" id="{BD1B0C4E-0132-4935-A5A1-6395A904B5B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99EC00A-CA77-4168-B303-EA2B42E3233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1F52F65-6B00-464C-85D3-65E6C6B8465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2A086116-F767-412A-8620-0B2ECCABE6D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BBBCCF8-B461-48D3-B684-2B236B805B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C885-0301-487B-BE34-6D2F9415CE0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6FB6FA6-98C0-4B64-93DC-75E9A79A0E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556E33F-DB0C-4BEB-BC3C-23DD511CC413}"/>
              </a:ext>
            </a:extLst>
          </p:cNvPr>
          <p:cNvSpPr>
            <a:spLocks noGrp="1"/>
          </p:cNvSpPr>
          <p:nvPr>
            <p:ph type="dt" sz="half" idx="10"/>
          </p:nvPr>
        </p:nvSpPr>
        <p:spPr/>
        <p:txBody>
          <a:bodyPr/>
          <a:lstStyle/>
          <a:p>
            <a:fld id="{D4C4C31C-4F91-4E1B-B44F-EAFC3053EA9F}" type="datetimeFigureOut">
              <a:rPr lang="en-US" smtClean="0"/>
              <a:t>10/15/2021</a:t>
            </a:fld>
            <a:endParaRPr lang="en-US"/>
          </a:p>
        </p:txBody>
      </p:sp>
      <p:sp>
        <p:nvSpPr>
          <p:cNvPr id="5" name="Footer Placeholder 4">
            <a:extLst>
              <a:ext uri="{FF2B5EF4-FFF2-40B4-BE49-F238E27FC236}">
                <a16:creationId xmlns:a16="http://schemas.microsoft.com/office/drawing/2014/main" id="{EA8D4DCB-03E7-426E-BCF6-B490B008D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B1FD8-7626-4C0F-877D-E5BB0FDFC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00673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97E5-966F-4FE9-900B-466AAF66C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921051-D0E9-4794-901B-C0DB889E17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1D697-B85A-4B0A-8E3E-7A288C4D9EBE}"/>
              </a:ext>
            </a:extLst>
          </p:cNvPr>
          <p:cNvSpPr>
            <a:spLocks noGrp="1"/>
          </p:cNvSpPr>
          <p:nvPr>
            <p:ph type="dt" sz="half" idx="10"/>
          </p:nvPr>
        </p:nvSpPr>
        <p:spPr/>
        <p:txBody>
          <a:bodyPr/>
          <a:lstStyle/>
          <a:p>
            <a:fld id="{D4C4C31C-4F91-4E1B-B44F-EAFC3053EA9F}" type="datetimeFigureOut">
              <a:rPr lang="en-US" smtClean="0"/>
              <a:t>10/15/2021</a:t>
            </a:fld>
            <a:endParaRPr lang="en-US"/>
          </a:p>
        </p:txBody>
      </p:sp>
      <p:sp>
        <p:nvSpPr>
          <p:cNvPr id="5" name="Footer Placeholder 4">
            <a:extLst>
              <a:ext uri="{FF2B5EF4-FFF2-40B4-BE49-F238E27FC236}">
                <a16:creationId xmlns:a16="http://schemas.microsoft.com/office/drawing/2014/main" id="{817352A5-90D0-4F12-9CE7-E0796FF83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79875-4B2D-4A07-A70B-AD0C93014EB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85115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48782-2C59-44FC-92AC-32734E22E9F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C6320-BA91-40E0-AE59-3D58EAE0B18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B1CD3-2312-4C53-92AD-D07F80C872A8}"/>
              </a:ext>
            </a:extLst>
          </p:cNvPr>
          <p:cNvSpPr>
            <a:spLocks noGrp="1"/>
          </p:cNvSpPr>
          <p:nvPr>
            <p:ph type="dt" sz="half" idx="10"/>
          </p:nvPr>
        </p:nvSpPr>
        <p:spPr/>
        <p:txBody>
          <a:bodyPr/>
          <a:lstStyle/>
          <a:p>
            <a:fld id="{D4C4C31C-4F91-4E1B-B44F-EAFC3053EA9F}" type="datetimeFigureOut">
              <a:rPr lang="en-US" smtClean="0"/>
              <a:t>10/15/2021</a:t>
            </a:fld>
            <a:endParaRPr lang="en-US"/>
          </a:p>
        </p:txBody>
      </p:sp>
      <p:sp>
        <p:nvSpPr>
          <p:cNvPr id="5" name="Footer Placeholder 4">
            <a:extLst>
              <a:ext uri="{FF2B5EF4-FFF2-40B4-BE49-F238E27FC236}">
                <a16:creationId xmlns:a16="http://schemas.microsoft.com/office/drawing/2014/main" id="{FEC1D46D-B4E7-4FD1-9C08-576BEE0BE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3D32D-A578-4DCE-ABC3-1DE9099AF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470659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Rectangle 4">
            <a:extLst>
              <a:ext uri="{FF2B5EF4-FFF2-40B4-BE49-F238E27FC236}">
                <a16:creationId xmlns:a16="http://schemas.microsoft.com/office/drawing/2014/main" id="{BFB0CE14-93AE-490D-9DE4-A360AB8195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AD56CC9-56D5-4E9A-8E92-DE31F362BA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12A993-7B69-4F93-8F62-AAE792B84BF9}"/>
              </a:ext>
            </a:extLst>
          </p:cNvPr>
          <p:cNvSpPr>
            <a:spLocks noGrp="1" noChangeArrowheads="1"/>
          </p:cNvSpPr>
          <p:nvPr>
            <p:ph type="sldNum" sz="quarter" idx="12"/>
          </p:nvPr>
        </p:nvSpPr>
        <p:spPr>
          <a:ln/>
        </p:spPr>
        <p:txBody>
          <a:bodyPr/>
          <a:lstStyle>
            <a:lvl1pPr>
              <a:defRPr/>
            </a:lvl1pPr>
          </a:lstStyle>
          <a:p>
            <a:pPr>
              <a:defRPr/>
            </a:pPr>
            <a:fld id="{E7DD298B-6FCE-474F-B5C4-1DE124AC0847}" type="slidenum">
              <a:rPr lang="en-US" altLang="en-US"/>
              <a:pPr>
                <a:defRPr/>
              </a:pPr>
              <a:t>‹#›</a:t>
            </a:fld>
            <a:endParaRPr lang="en-US" altLang="en-US"/>
          </a:p>
        </p:txBody>
      </p:sp>
    </p:spTree>
    <p:extLst>
      <p:ext uri="{BB962C8B-B14F-4D97-AF65-F5344CB8AC3E}">
        <p14:creationId xmlns:p14="http://schemas.microsoft.com/office/powerpoint/2010/main" val="88571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2389DA19-5B35-4A18-9700-2D47E609CB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BAC3A18-0536-4ECA-BE4C-25DA542FF7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A6027F-C49A-4963-BE64-D4479F8DC52C}"/>
              </a:ext>
            </a:extLst>
          </p:cNvPr>
          <p:cNvSpPr>
            <a:spLocks noGrp="1" noChangeArrowheads="1"/>
          </p:cNvSpPr>
          <p:nvPr>
            <p:ph type="sldNum" sz="quarter" idx="12"/>
          </p:nvPr>
        </p:nvSpPr>
        <p:spPr>
          <a:ln/>
        </p:spPr>
        <p:txBody>
          <a:bodyPr/>
          <a:lstStyle>
            <a:lvl1pPr>
              <a:defRPr/>
            </a:lvl1pPr>
          </a:lstStyle>
          <a:p>
            <a:pPr>
              <a:defRPr/>
            </a:pPr>
            <a:fld id="{DA32F08C-6C93-41F9-B28A-917701CC331D}" type="slidenum">
              <a:rPr lang="en-US" altLang="en-US"/>
              <a:pPr>
                <a:defRPr/>
              </a:pPr>
              <a:t>‹#›</a:t>
            </a:fld>
            <a:endParaRPr lang="en-US" altLang="en-US"/>
          </a:p>
        </p:txBody>
      </p:sp>
    </p:spTree>
    <p:extLst>
      <p:ext uri="{BB962C8B-B14F-4D97-AF65-F5344CB8AC3E}">
        <p14:creationId xmlns:p14="http://schemas.microsoft.com/office/powerpoint/2010/main" val="16215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Rectangle 4">
            <a:extLst>
              <a:ext uri="{FF2B5EF4-FFF2-40B4-BE49-F238E27FC236}">
                <a16:creationId xmlns:a16="http://schemas.microsoft.com/office/drawing/2014/main" id="{30C290BB-E16F-4676-BD88-2B4D5D8A44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534A65-DA4E-4179-B635-AFD48FC961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242121B-C1E8-4D69-A720-E914A937711A}"/>
              </a:ext>
            </a:extLst>
          </p:cNvPr>
          <p:cNvSpPr>
            <a:spLocks noGrp="1" noChangeArrowheads="1"/>
          </p:cNvSpPr>
          <p:nvPr>
            <p:ph type="sldNum" sz="quarter" idx="12"/>
          </p:nvPr>
        </p:nvSpPr>
        <p:spPr>
          <a:ln/>
        </p:spPr>
        <p:txBody>
          <a:bodyPr/>
          <a:lstStyle>
            <a:lvl1pPr>
              <a:defRPr/>
            </a:lvl1pPr>
          </a:lstStyle>
          <a:p>
            <a:pPr>
              <a:defRPr/>
            </a:pPr>
            <a:fld id="{2AB0C0DC-C768-4153-A7E1-322EAD8371AD}" type="slidenum">
              <a:rPr lang="en-US" altLang="en-US"/>
              <a:pPr>
                <a:defRPr/>
              </a:pPr>
              <a:t>‹#›</a:t>
            </a:fld>
            <a:endParaRPr lang="en-US" altLang="en-US"/>
          </a:p>
        </p:txBody>
      </p:sp>
    </p:spTree>
    <p:extLst>
      <p:ext uri="{BB962C8B-B14F-4D97-AF65-F5344CB8AC3E}">
        <p14:creationId xmlns:p14="http://schemas.microsoft.com/office/powerpoint/2010/main" val="4157086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CCF6C8FA-8BB9-4F17-B78A-EC6DB7368A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261BCD-47F5-4CC5-82A3-16EC4558A5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9B53C9D-AA28-4D7E-8481-094468EC8C38}"/>
              </a:ext>
            </a:extLst>
          </p:cNvPr>
          <p:cNvSpPr>
            <a:spLocks noGrp="1" noChangeArrowheads="1"/>
          </p:cNvSpPr>
          <p:nvPr>
            <p:ph type="sldNum" sz="quarter" idx="12"/>
          </p:nvPr>
        </p:nvSpPr>
        <p:spPr>
          <a:ln/>
        </p:spPr>
        <p:txBody>
          <a:bodyPr/>
          <a:lstStyle>
            <a:lvl1pPr>
              <a:defRPr/>
            </a:lvl1pPr>
          </a:lstStyle>
          <a:p>
            <a:pPr>
              <a:defRPr/>
            </a:pPr>
            <a:fld id="{4A96F152-47F1-402D-9B9E-C893D1B622CC}" type="slidenum">
              <a:rPr lang="en-US" altLang="en-US"/>
              <a:pPr>
                <a:defRPr/>
              </a:pPr>
              <a:t>‹#›</a:t>
            </a:fld>
            <a:endParaRPr lang="en-US" altLang="en-US"/>
          </a:p>
        </p:txBody>
      </p:sp>
    </p:spTree>
    <p:extLst>
      <p:ext uri="{BB962C8B-B14F-4D97-AF65-F5344CB8AC3E}">
        <p14:creationId xmlns:p14="http://schemas.microsoft.com/office/powerpoint/2010/main" val="1600605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285FCDB4-6573-434B-98CC-1701291859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AC1F7BD-73A2-48FC-B883-556B2795CB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F7F0CD4-A065-493D-A25F-6EFD32591208}"/>
              </a:ext>
            </a:extLst>
          </p:cNvPr>
          <p:cNvSpPr>
            <a:spLocks noGrp="1" noChangeArrowheads="1"/>
          </p:cNvSpPr>
          <p:nvPr>
            <p:ph type="sldNum" sz="quarter" idx="12"/>
          </p:nvPr>
        </p:nvSpPr>
        <p:spPr>
          <a:ln/>
        </p:spPr>
        <p:txBody>
          <a:bodyPr/>
          <a:lstStyle>
            <a:lvl1pPr>
              <a:defRPr/>
            </a:lvl1pPr>
          </a:lstStyle>
          <a:p>
            <a:pPr>
              <a:defRPr/>
            </a:pPr>
            <a:fld id="{29B0C27D-B9D5-4A8C-BBC0-70C5FCFFE9FE}" type="slidenum">
              <a:rPr lang="en-US" altLang="en-US"/>
              <a:pPr>
                <a:defRPr/>
              </a:pPr>
              <a:t>‹#›</a:t>
            </a:fld>
            <a:endParaRPr lang="en-US" altLang="en-US"/>
          </a:p>
        </p:txBody>
      </p:sp>
    </p:spTree>
    <p:extLst>
      <p:ext uri="{BB962C8B-B14F-4D97-AF65-F5344CB8AC3E}">
        <p14:creationId xmlns:p14="http://schemas.microsoft.com/office/powerpoint/2010/main" val="3657965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CE67073-E518-4F09-87BA-07B0F696E4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7A29E06-313D-439B-9606-2B15799C77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49B92BA-8E97-4C7B-844E-DF4BC196CD5B}"/>
              </a:ext>
            </a:extLst>
          </p:cNvPr>
          <p:cNvSpPr>
            <a:spLocks noGrp="1" noChangeArrowheads="1"/>
          </p:cNvSpPr>
          <p:nvPr>
            <p:ph type="sldNum" sz="quarter" idx="12"/>
          </p:nvPr>
        </p:nvSpPr>
        <p:spPr>
          <a:ln/>
        </p:spPr>
        <p:txBody>
          <a:bodyPr/>
          <a:lstStyle>
            <a:lvl1pPr>
              <a:defRPr/>
            </a:lvl1pPr>
          </a:lstStyle>
          <a:p>
            <a:pPr>
              <a:defRPr/>
            </a:pPr>
            <a:fld id="{288A6605-8438-4B64-BC06-B00F5A6F664E}" type="slidenum">
              <a:rPr lang="en-US" altLang="en-US"/>
              <a:pPr>
                <a:defRPr/>
              </a:pPr>
              <a:t>‹#›</a:t>
            </a:fld>
            <a:endParaRPr lang="en-US" altLang="en-US"/>
          </a:p>
        </p:txBody>
      </p:sp>
    </p:spTree>
    <p:extLst>
      <p:ext uri="{BB962C8B-B14F-4D97-AF65-F5344CB8AC3E}">
        <p14:creationId xmlns:p14="http://schemas.microsoft.com/office/powerpoint/2010/main" val="248962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3C01A2-AC37-4481-9493-DBDEF8EE71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52E1BCD-3BE4-4AAF-AE3D-E1303BE7F6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A259CD2-C41F-4352-AB34-F3B8E905B7E7}"/>
              </a:ext>
            </a:extLst>
          </p:cNvPr>
          <p:cNvSpPr>
            <a:spLocks noGrp="1" noChangeArrowheads="1"/>
          </p:cNvSpPr>
          <p:nvPr>
            <p:ph type="sldNum" sz="quarter" idx="12"/>
          </p:nvPr>
        </p:nvSpPr>
        <p:spPr>
          <a:ln/>
        </p:spPr>
        <p:txBody>
          <a:bodyPr/>
          <a:lstStyle>
            <a:lvl1pPr>
              <a:defRPr/>
            </a:lvl1pPr>
          </a:lstStyle>
          <a:p>
            <a:pPr>
              <a:defRPr/>
            </a:pPr>
            <a:fld id="{2631C0F5-DE2A-4330-AB27-9639E7E52716}" type="slidenum">
              <a:rPr lang="en-US" altLang="en-US"/>
              <a:pPr>
                <a:defRPr/>
              </a:pPr>
              <a:t>‹#›</a:t>
            </a:fld>
            <a:endParaRPr lang="en-US" altLang="en-US"/>
          </a:p>
        </p:txBody>
      </p:sp>
    </p:spTree>
    <p:extLst>
      <p:ext uri="{BB962C8B-B14F-4D97-AF65-F5344CB8AC3E}">
        <p14:creationId xmlns:p14="http://schemas.microsoft.com/office/powerpoint/2010/main" val="2797875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a:extLst>
              <a:ext uri="{FF2B5EF4-FFF2-40B4-BE49-F238E27FC236}">
                <a16:creationId xmlns:a16="http://schemas.microsoft.com/office/drawing/2014/main" id="{B9AE83F9-2121-469C-8F61-4BA08C2923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53AEF8D-43F5-469F-AEBC-19F389EEDC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CC15FEA-14B3-442F-9C64-39A7243B9B91}"/>
              </a:ext>
            </a:extLst>
          </p:cNvPr>
          <p:cNvSpPr>
            <a:spLocks noGrp="1" noChangeArrowheads="1"/>
          </p:cNvSpPr>
          <p:nvPr>
            <p:ph type="sldNum" sz="quarter" idx="12"/>
          </p:nvPr>
        </p:nvSpPr>
        <p:spPr>
          <a:ln/>
        </p:spPr>
        <p:txBody>
          <a:bodyPr/>
          <a:lstStyle>
            <a:lvl1pPr>
              <a:defRPr/>
            </a:lvl1pPr>
          </a:lstStyle>
          <a:p>
            <a:pPr>
              <a:defRPr/>
            </a:pPr>
            <a:fld id="{0F2A3016-ECCA-4D1F-885E-1699C5DB571B}" type="slidenum">
              <a:rPr lang="en-US" altLang="en-US"/>
              <a:pPr>
                <a:defRPr/>
              </a:pPr>
              <a:t>‹#›</a:t>
            </a:fld>
            <a:endParaRPr lang="en-US" altLang="en-US"/>
          </a:p>
        </p:txBody>
      </p:sp>
    </p:spTree>
    <p:extLst>
      <p:ext uri="{BB962C8B-B14F-4D97-AF65-F5344CB8AC3E}">
        <p14:creationId xmlns:p14="http://schemas.microsoft.com/office/powerpoint/2010/main" val="141539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EC93-B2AD-48FD-BE9C-496CBA94A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E0738A-7C5F-4F24-9B70-9B3123A9EB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1DDE6-5ED9-486C-B644-EAA6A52326BC}"/>
              </a:ext>
            </a:extLst>
          </p:cNvPr>
          <p:cNvSpPr>
            <a:spLocks noGrp="1"/>
          </p:cNvSpPr>
          <p:nvPr>
            <p:ph type="dt" sz="half" idx="10"/>
          </p:nvPr>
        </p:nvSpPr>
        <p:spPr/>
        <p:txBody>
          <a:bodyPr/>
          <a:lstStyle/>
          <a:p>
            <a:fld id="{D4C4C31C-4F91-4E1B-B44F-EAFC3053EA9F}" type="datetimeFigureOut">
              <a:rPr lang="en-US" smtClean="0"/>
              <a:t>10/15/2021</a:t>
            </a:fld>
            <a:endParaRPr lang="en-US"/>
          </a:p>
        </p:txBody>
      </p:sp>
      <p:sp>
        <p:nvSpPr>
          <p:cNvPr id="5" name="Footer Placeholder 4">
            <a:extLst>
              <a:ext uri="{FF2B5EF4-FFF2-40B4-BE49-F238E27FC236}">
                <a16:creationId xmlns:a16="http://schemas.microsoft.com/office/drawing/2014/main" id="{7271D8EA-C1F2-429D-9E17-C799A38E1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1C5AC-F985-433F-A782-06EAB44C8E32}"/>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88935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a:extLst>
              <a:ext uri="{FF2B5EF4-FFF2-40B4-BE49-F238E27FC236}">
                <a16:creationId xmlns:a16="http://schemas.microsoft.com/office/drawing/2014/main" id="{A2EF236F-3633-4DA7-9CCA-42497D96E8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2E07697-D6AF-4E6A-8833-358C13F52D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2728223-C984-4841-BE5E-A8E0821D57AC}"/>
              </a:ext>
            </a:extLst>
          </p:cNvPr>
          <p:cNvSpPr>
            <a:spLocks noGrp="1" noChangeArrowheads="1"/>
          </p:cNvSpPr>
          <p:nvPr>
            <p:ph type="sldNum" sz="quarter" idx="12"/>
          </p:nvPr>
        </p:nvSpPr>
        <p:spPr>
          <a:ln/>
        </p:spPr>
        <p:txBody>
          <a:bodyPr/>
          <a:lstStyle>
            <a:lvl1pPr>
              <a:defRPr/>
            </a:lvl1pPr>
          </a:lstStyle>
          <a:p>
            <a:pPr>
              <a:defRPr/>
            </a:pPr>
            <a:fld id="{6D7CDAF1-C849-4060-B47F-9D5F7EBD9CE8}" type="slidenum">
              <a:rPr lang="en-US" altLang="en-US"/>
              <a:pPr>
                <a:defRPr/>
              </a:pPr>
              <a:t>‹#›</a:t>
            </a:fld>
            <a:endParaRPr lang="en-US" altLang="en-US"/>
          </a:p>
        </p:txBody>
      </p:sp>
    </p:spTree>
    <p:extLst>
      <p:ext uri="{BB962C8B-B14F-4D97-AF65-F5344CB8AC3E}">
        <p14:creationId xmlns:p14="http://schemas.microsoft.com/office/powerpoint/2010/main" val="2758153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C4C14170-C522-47AE-B9C7-FDC03EEF41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7C2F358-3A00-4529-B3D6-56B6844B34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C6D67EF-38D9-4F57-A91E-974291B344EA}"/>
              </a:ext>
            </a:extLst>
          </p:cNvPr>
          <p:cNvSpPr>
            <a:spLocks noGrp="1" noChangeArrowheads="1"/>
          </p:cNvSpPr>
          <p:nvPr>
            <p:ph type="sldNum" sz="quarter" idx="12"/>
          </p:nvPr>
        </p:nvSpPr>
        <p:spPr>
          <a:ln/>
        </p:spPr>
        <p:txBody>
          <a:bodyPr/>
          <a:lstStyle>
            <a:lvl1pPr>
              <a:defRPr/>
            </a:lvl1pPr>
          </a:lstStyle>
          <a:p>
            <a:pPr>
              <a:defRPr/>
            </a:pPr>
            <a:fld id="{CC0FC545-308C-476F-86EA-8BC4622A1708}" type="slidenum">
              <a:rPr lang="en-US" altLang="en-US"/>
              <a:pPr>
                <a:defRPr/>
              </a:pPr>
              <a:t>‹#›</a:t>
            </a:fld>
            <a:endParaRPr lang="en-US" altLang="en-US"/>
          </a:p>
        </p:txBody>
      </p:sp>
    </p:spTree>
    <p:extLst>
      <p:ext uri="{BB962C8B-B14F-4D97-AF65-F5344CB8AC3E}">
        <p14:creationId xmlns:p14="http://schemas.microsoft.com/office/powerpoint/2010/main" val="210819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3B5E791D-B48A-407D-9225-C6A6E494A2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565CA33-0613-497D-9830-949EDE8C12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04530DE-967C-42BD-98D5-49B2C40877A5}"/>
              </a:ext>
            </a:extLst>
          </p:cNvPr>
          <p:cNvSpPr>
            <a:spLocks noGrp="1" noChangeArrowheads="1"/>
          </p:cNvSpPr>
          <p:nvPr>
            <p:ph type="sldNum" sz="quarter" idx="12"/>
          </p:nvPr>
        </p:nvSpPr>
        <p:spPr>
          <a:ln/>
        </p:spPr>
        <p:txBody>
          <a:bodyPr/>
          <a:lstStyle>
            <a:lvl1pPr>
              <a:defRPr/>
            </a:lvl1pPr>
          </a:lstStyle>
          <a:p>
            <a:pPr>
              <a:defRPr/>
            </a:pPr>
            <a:fld id="{91F17693-5F63-433F-AB2C-00237BA04E85}" type="slidenum">
              <a:rPr lang="en-US" altLang="en-US"/>
              <a:pPr>
                <a:defRPr/>
              </a:pPr>
              <a:t>‹#›</a:t>
            </a:fld>
            <a:endParaRPr lang="en-US" altLang="en-US"/>
          </a:p>
        </p:txBody>
      </p:sp>
    </p:spTree>
    <p:extLst>
      <p:ext uri="{BB962C8B-B14F-4D97-AF65-F5344CB8AC3E}">
        <p14:creationId xmlns:p14="http://schemas.microsoft.com/office/powerpoint/2010/main" val="847894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a:extLst>
              <a:ext uri="{FF2B5EF4-FFF2-40B4-BE49-F238E27FC236}">
                <a16:creationId xmlns:a16="http://schemas.microsoft.com/office/drawing/2014/main" id="{0A29019E-58F5-4DE0-8F55-1F807D2EAD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D285084-16D2-40DB-9D9F-CF77907126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12C8318-C314-4E9F-8EC0-63F7B9CC78C5}"/>
              </a:ext>
            </a:extLst>
          </p:cNvPr>
          <p:cNvSpPr>
            <a:spLocks noGrp="1" noChangeArrowheads="1"/>
          </p:cNvSpPr>
          <p:nvPr>
            <p:ph type="sldNum" sz="quarter" idx="12"/>
          </p:nvPr>
        </p:nvSpPr>
        <p:spPr>
          <a:ln/>
        </p:spPr>
        <p:txBody>
          <a:bodyPr/>
          <a:lstStyle>
            <a:lvl1pPr>
              <a:defRPr/>
            </a:lvl1pPr>
          </a:lstStyle>
          <a:p>
            <a:pPr>
              <a:defRPr/>
            </a:pPr>
            <a:fld id="{6EAC758E-154A-4683-BCAE-26A543C26B80}" type="slidenum">
              <a:rPr lang="en-US" altLang="en-US"/>
              <a:pPr>
                <a:defRPr/>
              </a:pPr>
              <a:t>‹#›</a:t>
            </a:fld>
            <a:endParaRPr lang="en-US" altLang="en-US"/>
          </a:p>
        </p:txBody>
      </p:sp>
    </p:spTree>
    <p:extLst>
      <p:ext uri="{BB962C8B-B14F-4D97-AF65-F5344CB8AC3E}">
        <p14:creationId xmlns:p14="http://schemas.microsoft.com/office/powerpoint/2010/main" val="1493916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CCDB977-AF8E-4CA6-810E-C448D0E03828}"/>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id="{170F0912-ABAB-4808-B0BA-229A5225EB37}"/>
                </a:ext>
              </a:extLst>
            </p:cNvPr>
            <p:cNvSpPr>
              <a:spLocks noChangeArrowheads="1"/>
            </p:cNvSpPr>
            <p:nvPr/>
          </p:nvSpPr>
          <p:spPr bwMode="hidden">
            <a:xfrm flipH="1">
              <a:off x="4392" y="1008"/>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6" name="Oval 4">
              <a:extLst>
                <a:ext uri="{FF2B5EF4-FFF2-40B4-BE49-F238E27FC236}">
                  <a16:creationId xmlns:a16="http://schemas.microsoft.com/office/drawing/2014/main" id="{CEC502E3-E6B4-4BEC-89B0-5EDE94792FF6}"/>
                </a:ext>
              </a:extLst>
            </p:cNvPr>
            <p:cNvSpPr>
              <a:spLocks noChangeArrowheads="1"/>
            </p:cNvSpPr>
            <p:nvPr/>
          </p:nvSpPr>
          <p:spPr bwMode="hidden">
            <a:xfrm flipH="1">
              <a:off x="3264" y="1008"/>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7" name="Oval 5">
              <a:extLst>
                <a:ext uri="{FF2B5EF4-FFF2-40B4-BE49-F238E27FC236}">
                  <a16:creationId xmlns:a16="http://schemas.microsoft.com/office/drawing/2014/main" id="{DD75AFD7-EFD9-4B91-BE84-281E8025EA59}"/>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8" name="Oval 6">
              <a:extLst>
                <a:ext uri="{FF2B5EF4-FFF2-40B4-BE49-F238E27FC236}">
                  <a16:creationId xmlns:a16="http://schemas.microsoft.com/office/drawing/2014/main" id="{3BDD10E7-25AD-49DC-9B95-BBB9E6E25226}"/>
                </a:ext>
              </a:extLst>
            </p:cNvPr>
            <p:cNvSpPr>
              <a:spLocks noChangeArrowheads="1"/>
            </p:cNvSpPr>
            <p:nvPr/>
          </p:nvSpPr>
          <p:spPr bwMode="hidden">
            <a:xfrm flipH="1">
              <a:off x="2136" y="2064"/>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9" name="Oval 7">
              <a:extLst>
                <a:ext uri="{FF2B5EF4-FFF2-40B4-BE49-F238E27FC236}">
                  <a16:creationId xmlns:a16="http://schemas.microsoft.com/office/drawing/2014/main" id="{3BF87B95-58A6-4328-8F4F-648D47DFCCA0}"/>
                </a:ext>
              </a:extLst>
            </p:cNvPr>
            <p:cNvSpPr>
              <a:spLocks noChangeArrowheads="1"/>
            </p:cNvSpPr>
            <p:nvPr/>
          </p:nvSpPr>
          <p:spPr bwMode="hidden">
            <a:xfrm flipH="1">
              <a:off x="1045" y="2064"/>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 name="Oval 8">
              <a:extLst>
                <a:ext uri="{FF2B5EF4-FFF2-40B4-BE49-F238E27FC236}">
                  <a16:creationId xmlns:a16="http://schemas.microsoft.com/office/drawing/2014/main" id="{1365DAD7-198A-4BED-8DD9-6BFE1AAC57B8}"/>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grpSp>
      <p:sp>
        <p:nvSpPr>
          <p:cNvPr id="35852"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zh-CN" altLang="en-US" noProof="0"/>
              <a:t>单击此处编辑母版标题样式</a:t>
            </a:r>
          </a:p>
        </p:txBody>
      </p:sp>
      <p:sp>
        <p:nvSpPr>
          <p:cNvPr id="35853"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zh-CN" altLang="en-US" noProof="0"/>
              <a:t>单击此处编辑母版副标题样式</a:t>
            </a:r>
          </a:p>
        </p:txBody>
      </p:sp>
      <p:sp>
        <p:nvSpPr>
          <p:cNvPr id="11" name="Rectangle 9">
            <a:extLst>
              <a:ext uri="{FF2B5EF4-FFF2-40B4-BE49-F238E27FC236}">
                <a16:creationId xmlns:a16="http://schemas.microsoft.com/office/drawing/2014/main" id="{1C265690-C6CA-407E-9FA7-BB117A906983}"/>
              </a:ext>
            </a:extLst>
          </p:cNvPr>
          <p:cNvSpPr>
            <a:spLocks noGrp="1" noChangeArrowheads="1"/>
          </p:cNvSpPr>
          <p:nvPr>
            <p:ph type="dt" sz="half" idx="10"/>
          </p:nvPr>
        </p:nvSpPr>
        <p:spPr/>
        <p:txBody>
          <a:bodyPr/>
          <a:lstStyle>
            <a:lvl1pPr>
              <a:defRPr/>
            </a:lvl1pPr>
          </a:lstStyle>
          <a:p>
            <a:pPr>
              <a:defRPr/>
            </a:pPr>
            <a:endParaRPr lang="en-US" altLang="zh-CN"/>
          </a:p>
        </p:txBody>
      </p:sp>
      <p:sp>
        <p:nvSpPr>
          <p:cNvPr id="12" name="Rectangle 10">
            <a:extLst>
              <a:ext uri="{FF2B5EF4-FFF2-40B4-BE49-F238E27FC236}">
                <a16:creationId xmlns:a16="http://schemas.microsoft.com/office/drawing/2014/main" id="{ABC82D33-B81A-4D75-AA77-361BB668AEED}"/>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13" name="Rectangle 11">
            <a:extLst>
              <a:ext uri="{FF2B5EF4-FFF2-40B4-BE49-F238E27FC236}">
                <a16:creationId xmlns:a16="http://schemas.microsoft.com/office/drawing/2014/main" id="{911FB805-B8B8-4FD8-80B4-32EF0C15D95C}"/>
              </a:ext>
            </a:extLst>
          </p:cNvPr>
          <p:cNvSpPr>
            <a:spLocks noGrp="1" noChangeArrowheads="1"/>
          </p:cNvSpPr>
          <p:nvPr>
            <p:ph type="sldNum" sz="quarter" idx="12"/>
          </p:nvPr>
        </p:nvSpPr>
        <p:spPr/>
        <p:txBody>
          <a:bodyPr/>
          <a:lstStyle>
            <a:lvl1pPr>
              <a:defRPr/>
            </a:lvl1pPr>
          </a:lstStyle>
          <a:p>
            <a:fld id="{6AA293A9-D0EF-4E5D-819D-DE8FE0A912FD}" type="slidenum">
              <a:rPr lang="zh-CN" altLang="en-US"/>
              <a:pPr/>
              <a:t>‹#›</a:t>
            </a:fld>
            <a:endParaRPr lang="en-US" altLang="zh-CN"/>
          </a:p>
        </p:txBody>
      </p:sp>
    </p:spTree>
    <p:extLst>
      <p:ext uri="{BB962C8B-B14F-4D97-AF65-F5344CB8AC3E}">
        <p14:creationId xmlns:p14="http://schemas.microsoft.com/office/powerpoint/2010/main" val="288610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306F4282-E4E5-4ACE-8A6D-730172FD8AD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8338978C-58BF-4B52-848A-9AA0E3ACC71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C93D29D4-78ED-4138-9A0D-F0A5FBBC8C78}"/>
              </a:ext>
            </a:extLst>
          </p:cNvPr>
          <p:cNvSpPr>
            <a:spLocks noGrp="1" noChangeArrowheads="1"/>
          </p:cNvSpPr>
          <p:nvPr>
            <p:ph type="sldNum" sz="quarter" idx="12"/>
          </p:nvPr>
        </p:nvSpPr>
        <p:spPr>
          <a:ln/>
        </p:spPr>
        <p:txBody>
          <a:bodyPr/>
          <a:lstStyle>
            <a:lvl1pPr>
              <a:defRPr/>
            </a:lvl1pPr>
          </a:lstStyle>
          <a:p>
            <a:fld id="{303D2C54-E963-402E-8EA6-95D65D232F7E}" type="slidenum">
              <a:rPr lang="zh-CN" altLang="en-US"/>
              <a:pPr/>
              <a:t>‹#›</a:t>
            </a:fld>
            <a:endParaRPr lang="en-US" altLang="zh-CN"/>
          </a:p>
        </p:txBody>
      </p:sp>
    </p:spTree>
    <p:extLst>
      <p:ext uri="{BB962C8B-B14F-4D97-AF65-F5344CB8AC3E}">
        <p14:creationId xmlns:p14="http://schemas.microsoft.com/office/powerpoint/2010/main" val="2882791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a:extLst>
              <a:ext uri="{FF2B5EF4-FFF2-40B4-BE49-F238E27FC236}">
                <a16:creationId xmlns:a16="http://schemas.microsoft.com/office/drawing/2014/main" id="{F154467E-0BA4-4143-8246-724AD45E343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F50FFB61-0F5A-45C1-9225-07C69DA1A11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31D600FD-4950-4EB9-8046-E40604109464}"/>
              </a:ext>
            </a:extLst>
          </p:cNvPr>
          <p:cNvSpPr>
            <a:spLocks noGrp="1" noChangeArrowheads="1"/>
          </p:cNvSpPr>
          <p:nvPr>
            <p:ph type="sldNum" sz="quarter" idx="12"/>
          </p:nvPr>
        </p:nvSpPr>
        <p:spPr>
          <a:ln/>
        </p:spPr>
        <p:txBody>
          <a:bodyPr/>
          <a:lstStyle>
            <a:lvl1pPr>
              <a:defRPr/>
            </a:lvl1pPr>
          </a:lstStyle>
          <a:p>
            <a:fld id="{A3B67A1E-236B-4E97-B740-03933BC150CC}" type="slidenum">
              <a:rPr lang="zh-CN" altLang="en-US"/>
              <a:pPr/>
              <a:t>‹#›</a:t>
            </a:fld>
            <a:endParaRPr lang="en-US" altLang="zh-CN"/>
          </a:p>
        </p:txBody>
      </p:sp>
    </p:spTree>
    <p:extLst>
      <p:ext uri="{BB962C8B-B14F-4D97-AF65-F5344CB8AC3E}">
        <p14:creationId xmlns:p14="http://schemas.microsoft.com/office/powerpoint/2010/main" val="4040916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412775C4-8898-44EF-828F-827E27368D5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E4883A1C-59B2-4CC5-9E1A-493690C644C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549A88C7-2A3C-4A38-8005-5246E5E60396}"/>
              </a:ext>
            </a:extLst>
          </p:cNvPr>
          <p:cNvSpPr>
            <a:spLocks noGrp="1" noChangeArrowheads="1"/>
          </p:cNvSpPr>
          <p:nvPr>
            <p:ph type="sldNum" sz="quarter" idx="12"/>
          </p:nvPr>
        </p:nvSpPr>
        <p:spPr>
          <a:ln/>
        </p:spPr>
        <p:txBody>
          <a:bodyPr/>
          <a:lstStyle>
            <a:lvl1pPr>
              <a:defRPr/>
            </a:lvl1pPr>
          </a:lstStyle>
          <a:p>
            <a:fld id="{6A87D740-F46C-4D04-B4B8-6FD6D1E0FAC6}" type="slidenum">
              <a:rPr lang="zh-CN" altLang="en-US"/>
              <a:pPr/>
              <a:t>‹#›</a:t>
            </a:fld>
            <a:endParaRPr lang="en-US" altLang="zh-CN"/>
          </a:p>
        </p:txBody>
      </p:sp>
    </p:spTree>
    <p:extLst>
      <p:ext uri="{BB962C8B-B14F-4D97-AF65-F5344CB8AC3E}">
        <p14:creationId xmlns:p14="http://schemas.microsoft.com/office/powerpoint/2010/main" val="3624519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61FFCAD2-CEFF-4808-96FB-40EB950AB95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0">
            <a:extLst>
              <a:ext uri="{FF2B5EF4-FFF2-40B4-BE49-F238E27FC236}">
                <a16:creationId xmlns:a16="http://schemas.microsoft.com/office/drawing/2014/main" id="{174BB73E-4199-40A5-B5A1-893F8D04653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1">
            <a:extLst>
              <a:ext uri="{FF2B5EF4-FFF2-40B4-BE49-F238E27FC236}">
                <a16:creationId xmlns:a16="http://schemas.microsoft.com/office/drawing/2014/main" id="{1DE7998A-6000-414C-81A2-8BD871B64575}"/>
              </a:ext>
            </a:extLst>
          </p:cNvPr>
          <p:cNvSpPr>
            <a:spLocks noGrp="1" noChangeArrowheads="1"/>
          </p:cNvSpPr>
          <p:nvPr>
            <p:ph type="sldNum" sz="quarter" idx="12"/>
          </p:nvPr>
        </p:nvSpPr>
        <p:spPr>
          <a:ln/>
        </p:spPr>
        <p:txBody>
          <a:bodyPr/>
          <a:lstStyle>
            <a:lvl1pPr>
              <a:defRPr/>
            </a:lvl1pPr>
          </a:lstStyle>
          <a:p>
            <a:fld id="{BEC49581-D85B-465B-8B66-062DA993F7BC}" type="slidenum">
              <a:rPr lang="zh-CN" altLang="en-US"/>
              <a:pPr/>
              <a:t>‹#›</a:t>
            </a:fld>
            <a:endParaRPr lang="en-US" altLang="zh-CN"/>
          </a:p>
        </p:txBody>
      </p:sp>
    </p:spTree>
    <p:extLst>
      <p:ext uri="{BB962C8B-B14F-4D97-AF65-F5344CB8AC3E}">
        <p14:creationId xmlns:p14="http://schemas.microsoft.com/office/powerpoint/2010/main" val="544042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1D1B3CBD-9780-46AF-BDB5-FF86884C292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0">
            <a:extLst>
              <a:ext uri="{FF2B5EF4-FFF2-40B4-BE49-F238E27FC236}">
                <a16:creationId xmlns:a16="http://schemas.microsoft.com/office/drawing/2014/main" id="{04A1A9EF-7E73-44EF-BA07-AB97AF031D9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1">
            <a:extLst>
              <a:ext uri="{FF2B5EF4-FFF2-40B4-BE49-F238E27FC236}">
                <a16:creationId xmlns:a16="http://schemas.microsoft.com/office/drawing/2014/main" id="{EC1EE6FC-7F4E-4C11-B6D4-667DA44A8FD2}"/>
              </a:ext>
            </a:extLst>
          </p:cNvPr>
          <p:cNvSpPr>
            <a:spLocks noGrp="1" noChangeArrowheads="1"/>
          </p:cNvSpPr>
          <p:nvPr>
            <p:ph type="sldNum" sz="quarter" idx="12"/>
          </p:nvPr>
        </p:nvSpPr>
        <p:spPr>
          <a:ln/>
        </p:spPr>
        <p:txBody>
          <a:bodyPr/>
          <a:lstStyle>
            <a:lvl1pPr>
              <a:defRPr/>
            </a:lvl1pPr>
          </a:lstStyle>
          <a:p>
            <a:fld id="{A8E03685-62BF-4FE1-AFE0-A6C7389E34A4}" type="slidenum">
              <a:rPr lang="zh-CN" altLang="en-US"/>
              <a:pPr/>
              <a:t>‹#›</a:t>
            </a:fld>
            <a:endParaRPr lang="en-US" altLang="zh-CN"/>
          </a:p>
        </p:txBody>
      </p:sp>
    </p:spTree>
    <p:extLst>
      <p:ext uri="{BB962C8B-B14F-4D97-AF65-F5344CB8AC3E}">
        <p14:creationId xmlns:p14="http://schemas.microsoft.com/office/powerpoint/2010/main" val="60759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29C2-AF08-4B85-B6AC-A73325D820A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37595B1-FD83-4E70-9624-86D9540CE7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7227C0-D718-4FDF-A718-148632D83EA6}"/>
              </a:ext>
            </a:extLst>
          </p:cNvPr>
          <p:cNvSpPr>
            <a:spLocks noGrp="1"/>
          </p:cNvSpPr>
          <p:nvPr>
            <p:ph type="dt" sz="half" idx="10"/>
          </p:nvPr>
        </p:nvSpPr>
        <p:spPr/>
        <p:txBody>
          <a:bodyPr/>
          <a:lstStyle/>
          <a:p>
            <a:fld id="{D4C4C31C-4F91-4E1B-B44F-EAFC3053EA9F}" type="datetimeFigureOut">
              <a:rPr lang="en-US" smtClean="0"/>
              <a:t>10/15/2021</a:t>
            </a:fld>
            <a:endParaRPr lang="en-US"/>
          </a:p>
        </p:txBody>
      </p:sp>
      <p:sp>
        <p:nvSpPr>
          <p:cNvPr id="5" name="Footer Placeholder 4">
            <a:extLst>
              <a:ext uri="{FF2B5EF4-FFF2-40B4-BE49-F238E27FC236}">
                <a16:creationId xmlns:a16="http://schemas.microsoft.com/office/drawing/2014/main" id="{7A798161-5FCD-4A77-9E87-58746AD6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619CD-A4B9-4A1A-B985-E0AB4B232B85}"/>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019993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E695DC8-632A-4D4C-A2B0-34EC1F4A14E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0">
            <a:extLst>
              <a:ext uri="{FF2B5EF4-FFF2-40B4-BE49-F238E27FC236}">
                <a16:creationId xmlns:a16="http://schemas.microsoft.com/office/drawing/2014/main" id="{6A021BA5-9FB8-411A-89AC-0A1853424E1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1">
            <a:extLst>
              <a:ext uri="{FF2B5EF4-FFF2-40B4-BE49-F238E27FC236}">
                <a16:creationId xmlns:a16="http://schemas.microsoft.com/office/drawing/2014/main" id="{5937ED42-BD4D-4FF4-ACA0-D96404C64A25}"/>
              </a:ext>
            </a:extLst>
          </p:cNvPr>
          <p:cNvSpPr>
            <a:spLocks noGrp="1" noChangeArrowheads="1"/>
          </p:cNvSpPr>
          <p:nvPr>
            <p:ph type="sldNum" sz="quarter" idx="12"/>
          </p:nvPr>
        </p:nvSpPr>
        <p:spPr>
          <a:ln/>
        </p:spPr>
        <p:txBody>
          <a:bodyPr/>
          <a:lstStyle>
            <a:lvl1pPr>
              <a:defRPr/>
            </a:lvl1pPr>
          </a:lstStyle>
          <a:p>
            <a:fld id="{B5CF4879-44A0-49A6-A64D-6FF68F683A74}" type="slidenum">
              <a:rPr lang="zh-CN" altLang="en-US"/>
              <a:pPr/>
              <a:t>‹#›</a:t>
            </a:fld>
            <a:endParaRPr lang="en-US" altLang="zh-CN"/>
          </a:p>
        </p:txBody>
      </p:sp>
    </p:spTree>
    <p:extLst>
      <p:ext uri="{BB962C8B-B14F-4D97-AF65-F5344CB8AC3E}">
        <p14:creationId xmlns:p14="http://schemas.microsoft.com/office/powerpoint/2010/main" val="2444883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2BEE41A2-7C60-4EE7-AC0D-679D040D7E2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FD2DE60C-4B67-421D-8A27-0E5439C2E91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87FCAFF5-8749-45BB-917D-8D780A6BF58C}"/>
              </a:ext>
            </a:extLst>
          </p:cNvPr>
          <p:cNvSpPr>
            <a:spLocks noGrp="1" noChangeArrowheads="1"/>
          </p:cNvSpPr>
          <p:nvPr>
            <p:ph type="sldNum" sz="quarter" idx="12"/>
          </p:nvPr>
        </p:nvSpPr>
        <p:spPr>
          <a:ln/>
        </p:spPr>
        <p:txBody>
          <a:bodyPr/>
          <a:lstStyle>
            <a:lvl1pPr>
              <a:defRPr/>
            </a:lvl1pPr>
          </a:lstStyle>
          <a:p>
            <a:fld id="{68F12DE0-7390-44BE-9D60-1FBE6B846B72}" type="slidenum">
              <a:rPr lang="zh-CN" altLang="en-US"/>
              <a:pPr/>
              <a:t>‹#›</a:t>
            </a:fld>
            <a:endParaRPr lang="en-US" altLang="zh-CN"/>
          </a:p>
        </p:txBody>
      </p:sp>
    </p:spTree>
    <p:extLst>
      <p:ext uri="{BB962C8B-B14F-4D97-AF65-F5344CB8AC3E}">
        <p14:creationId xmlns:p14="http://schemas.microsoft.com/office/powerpoint/2010/main" val="3636994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FA4B5BDF-9AB1-4E48-A40F-6237F7BF82F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5FD3E6B5-4095-4666-86F6-2D676A9CB3A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24AC5202-2703-4617-A1E3-9928B5B48F9B}"/>
              </a:ext>
            </a:extLst>
          </p:cNvPr>
          <p:cNvSpPr>
            <a:spLocks noGrp="1" noChangeArrowheads="1"/>
          </p:cNvSpPr>
          <p:nvPr>
            <p:ph type="sldNum" sz="quarter" idx="12"/>
          </p:nvPr>
        </p:nvSpPr>
        <p:spPr>
          <a:ln/>
        </p:spPr>
        <p:txBody>
          <a:bodyPr/>
          <a:lstStyle>
            <a:lvl1pPr>
              <a:defRPr/>
            </a:lvl1pPr>
          </a:lstStyle>
          <a:p>
            <a:fld id="{2A1D529B-6116-41E8-87B0-7815705FAFD6}" type="slidenum">
              <a:rPr lang="zh-CN" altLang="en-US"/>
              <a:pPr/>
              <a:t>‹#›</a:t>
            </a:fld>
            <a:endParaRPr lang="en-US" altLang="zh-CN"/>
          </a:p>
        </p:txBody>
      </p:sp>
    </p:spTree>
    <p:extLst>
      <p:ext uri="{BB962C8B-B14F-4D97-AF65-F5344CB8AC3E}">
        <p14:creationId xmlns:p14="http://schemas.microsoft.com/office/powerpoint/2010/main" val="2539723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209E0E6A-8B29-4C01-AA6E-AC1CCF7753F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B1C8EA81-4547-41BD-8F28-C9DA2385936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9A73911A-1E89-45AF-A86E-3902A8E6429B}"/>
              </a:ext>
            </a:extLst>
          </p:cNvPr>
          <p:cNvSpPr>
            <a:spLocks noGrp="1" noChangeArrowheads="1"/>
          </p:cNvSpPr>
          <p:nvPr>
            <p:ph type="sldNum" sz="quarter" idx="12"/>
          </p:nvPr>
        </p:nvSpPr>
        <p:spPr>
          <a:ln/>
        </p:spPr>
        <p:txBody>
          <a:bodyPr/>
          <a:lstStyle>
            <a:lvl1pPr>
              <a:defRPr/>
            </a:lvl1pPr>
          </a:lstStyle>
          <a:p>
            <a:fld id="{BABD46CD-3001-46DE-B8E9-68AAB23EBC9B}" type="slidenum">
              <a:rPr lang="zh-CN" altLang="en-US"/>
              <a:pPr/>
              <a:t>‹#›</a:t>
            </a:fld>
            <a:endParaRPr lang="en-US" altLang="zh-CN"/>
          </a:p>
        </p:txBody>
      </p:sp>
    </p:spTree>
    <p:extLst>
      <p:ext uri="{BB962C8B-B14F-4D97-AF65-F5344CB8AC3E}">
        <p14:creationId xmlns:p14="http://schemas.microsoft.com/office/powerpoint/2010/main" val="2717754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33DE4714-C97B-4C58-8E4C-BE070410191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E9006296-5B81-4990-8FD3-36E232612CA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3F9002B7-1CCE-40A2-835C-6E6F5260506F}"/>
              </a:ext>
            </a:extLst>
          </p:cNvPr>
          <p:cNvSpPr>
            <a:spLocks noGrp="1" noChangeArrowheads="1"/>
          </p:cNvSpPr>
          <p:nvPr>
            <p:ph type="sldNum" sz="quarter" idx="12"/>
          </p:nvPr>
        </p:nvSpPr>
        <p:spPr>
          <a:ln/>
        </p:spPr>
        <p:txBody>
          <a:bodyPr/>
          <a:lstStyle>
            <a:lvl1pPr>
              <a:defRPr/>
            </a:lvl1pPr>
          </a:lstStyle>
          <a:p>
            <a:fld id="{628B44C5-7B52-43E6-A378-B18DD0BFD62A}" type="slidenum">
              <a:rPr lang="zh-CN" altLang="en-US"/>
              <a:pPr/>
              <a:t>‹#›</a:t>
            </a:fld>
            <a:endParaRPr lang="en-US" altLang="zh-CN"/>
          </a:p>
        </p:txBody>
      </p:sp>
    </p:spTree>
    <p:extLst>
      <p:ext uri="{BB962C8B-B14F-4D97-AF65-F5344CB8AC3E}">
        <p14:creationId xmlns:p14="http://schemas.microsoft.com/office/powerpoint/2010/main" val="434738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1"/>
              <a:t>Click to edit Master subtitle style</a:t>
            </a:r>
          </a:p>
        </p:txBody>
      </p:sp>
      <p:sp>
        <p:nvSpPr>
          <p:cNvPr id="4" name="Rectangle 4">
            <a:extLst>
              <a:ext uri="{FF2B5EF4-FFF2-40B4-BE49-F238E27FC236}">
                <a16:creationId xmlns:a16="http://schemas.microsoft.com/office/drawing/2014/main" id="{BFB0CE14-93AE-490D-9DE4-A360AB8195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AD56CC9-56D5-4E9A-8E92-DE31F362BA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12A993-7B69-4F93-8F62-AAE792B84BF9}"/>
              </a:ext>
            </a:extLst>
          </p:cNvPr>
          <p:cNvSpPr>
            <a:spLocks noGrp="1" noChangeArrowheads="1"/>
          </p:cNvSpPr>
          <p:nvPr>
            <p:ph type="sldNum" sz="quarter" idx="12"/>
          </p:nvPr>
        </p:nvSpPr>
        <p:spPr>
          <a:ln/>
        </p:spPr>
        <p:txBody>
          <a:bodyPr/>
          <a:lstStyle>
            <a:lvl1pPr>
              <a:defRPr/>
            </a:lvl1pPr>
          </a:lstStyle>
          <a:p>
            <a:pPr>
              <a:defRPr/>
            </a:pPr>
            <a:fld id="{E7DD298B-6FCE-474F-B5C4-1DE124AC0847}" type="slidenum">
              <a:rPr lang="en-US" altLang="en-US"/>
              <a:pPr>
                <a:defRPr/>
              </a:pPr>
              <a:t>‹#›</a:t>
            </a:fld>
            <a:endParaRPr lang="en-US" altLang="en-US"/>
          </a:p>
        </p:txBody>
      </p:sp>
    </p:spTree>
    <p:extLst>
      <p:ext uri="{BB962C8B-B14F-4D97-AF65-F5344CB8AC3E}">
        <p14:creationId xmlns:p14="http://schemas.microsoft.com/office/powerpoint/2010/main" val="1422405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2389DA19-5B35-4A18-9700-2D47E609CB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BAC3A18-0536-4ECA-BE4C-25DA542FF7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A6027F-C49A-4963-BE64-D4479F8DC52C}"/>
              </a:ext>
            </a:extLst>
          </p:cNvPr>
          <p:cNvSpPr>
            <a:spLocks noGrp="1" noChangeArrowheads="1"/>
          </p:cNvSpPr>
          <p:nvPr>
            <p:ph type="sldNum" sz="quarter" idx="12"/>
          </p:nvPr>
        </p:nvSpPr>
        <p:spPr>
          <a:ln/>
        </p:spPr>
        <p:txBody>
          <a:bodyPr/>
          <a:lstStyle>
            <a:lvl1pPr>
              <a:defRPr/>
            </a:lvl1pPr>
          </a:lstStyle>
          <a:p>
            <a:pPr>
              <a:defRPr/>
            </a:pPr>
            <a:fld id="{DA32F08C-6C93-41F9-B28A-917701CC331D}" type="slidenum">
              <a:rPr lang="en-US" altLang="en-US"/>
              <a:pPr>
                <a:defRPr/>
              </a:pPr>
              <a:t>‹#›</a:t>
            </a:fld>
            <a:endParaRPr lang="en-US" altLang="en-US"/>
          </a:p>
        </p:txBody>
      </p:sp>
    </p:spTree>
    <p:extLst>
      <p:ext uri="{BB962C8B-B14F-4D97-AF65-F5344CB8AC3E}">
        <p14:creationId xmlns:p14="http://schemas.microsoft.com/office/powerpoint/2010/main" val="1425196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noProof="1"/>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1"/>
              <a:t>Edit Master text styles</a:t>
            </a:r>
          </a:p>
        </p:txBody>
      </p:sp>
      <p:sp>
        <p:nvSpPr>
          <p:cNvPr id="4" name="Rectangle 4">
            <a:extLst>
              <a:ext uri="{FF2B5EF4-FFF2-40B4-BE49-F238E27FC236}">
                <a16:creationId xmlns:a16="http://schemas.microsoft.com/office/drawing/2014/main" id="{30C290BB-E16F-4676-BD88-2B4D5D8A44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534A65-DA4E-4179-B635-AFD48FC961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242121B-C1E8-4D69-A720-E914A937711A}"/>
              </a:ext>
            </a:extLst>
          </p:cNvPr>
          <p:cNvSpPr>
            <a:spLocks noGrp="1" noChangeArrowheads="1"/>
          </p:cNvSpPr>
          <p:nvPr>
            <p:ph type="sldNum" sz="quarter" idx="12"/>
          </p:nvPr>
        </p:nvSpPr>
        <p:spPr>
          <a:ln/>
        </p:spPr>
        <p:txBody>
          <a:bodyPr/>
          <a:lstStyle>
            <a:lvl1pPr>
              <a:defRPr/>
            </a:lvl1pPr>
          </a:lstStyle>
          <a:p>
            <a:pPr>
              <a:defRPr/>
            </a:pPr>
            <a:fld id="{2AB0C0DC-C768-4153-A7E1-322EAD8371AD}" type="slidenum">
              <a:rPr lang="en-US" altLang="en-US"/>
              <a:pPr>
                <a:defRPr/>
              </a:pPr>
              <a:t>‹#›</a:t>
            </a:fld>
            <a:endParaRPr lang="en-US" altLang="en-US"/>
          </a:p>
        </p:txBody>
      </p:sp>
    </p:spTree>
    <p:extLst>
      <p:ext uri="{BB962C8B-B14F-4D97-AF65-F5344CB8AC3E}">
        <p14:creationId xmlns:p14="http://schemas.microsoft.com/office/powerpoint/2010/main" val="3004048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CCF6C8FA-8BB9-4F17-B78A-EC6DB7368A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261BCD-47F5-4CC5-82A3-16EC4558A5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9B53C9D-AA28-4D7E-8481-094468EC8C38}"/>
              </a:ext>
            </a:extLst>
          </p:cNvPr>
          <p:cNvSpPr>
            <a:spLocks noGrp="1" noChangeArrowheads="1"/>
          </p:cNvSpPr>
          <p:nvPr>
            <p:ph type="sldNum" sz="quarter" idx="12"/>
          </p:nvPr>
        </p:nvSpPr>
        <p:spPr>
          <a:ln/>
        </p:spPr>
        <p:txBody>
          <a:bodyPr/>
          <a:lstStyle>
            <a:lvl1pPr>
              <a:defRPr/>
            </a:lvl1pPr>
          </a:lstStyle>
          <a:p>
            <a:pPr>
              <a:defRPr/>
            </a:pPr>
            <a:fld id="{4A96F152-47F1-402D-9B9E-C893D1B622CC}" type="slidenum">
              <a:rPr lang="en-US" altLang="en-US"/>
              <a:pPr>
                <a:defRPr/>
              </a:pPr>
              <a:t>‹#›</a:t>
            </a:fld>
            <a:endParaRPr lang="en-US" altLang="en-US"/>
          </a:p>
        </p:txBody>
      </p:sp>
    </p:spTree>
    <p:extLst>
      <p:ext uri="{BB962C8B-B14F-4D97-AF65-F5344CB8AC3E}">
        <p14:creationId xmlns:p14="http://schemas.microsoft.com/office/powerpoint/2010/main" val="3737192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285FCDB4-6573-434B-98CC-1701291859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AC1F7BD-73A2-48FC-B883-556B2795CB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F7F0CD4-A065-493D-A25F-6EFD32591208}"/>
              </a:ext>
            </a:extLst>
          </p:cNvPr>
          <p:cNvSpPr>
            <a:spLocks noGrp="1" noChangeArrowheads="1"/>
          </p:cNvSpPr>
          <p:nvPr>
            <p:ph type="sldNum" sz="quarter" idx="12"/>
          </p:nvPr>
        </p:nvSpPr>
        <p:spPr>
          <a:ln/>
        </p:spPr>
        <p:txBody>
          <a:bodyPr/>
          <a:lstStyle>
            <a:lvl1pPr>
              <a:defRPr/>
            </a:lvl1pPr>
          </a:lstStyle>
          <a:p>
            <a:pPr>
              <a:defRPr/>
            </a:pPr>
            <a:fld id="{29B0C27D-B9D5-4A8C-BBC0-70C5FCFFE9FE}" type="slidenum">
              <a:rPr lang="en-US" altLang="en-US"/>
              <a:pPr>
                <a:defRPr/>
              </a:pPr>
              <a:t>‹#›</a:t>
            </a:fld>
            <a:endParaRPr lang="en-US" altLang="en-US"/>
          </a:p>
        </p:txBody>
      </p:sp>
    </p:spTree>
    <p:extLst>
      <p:ext uri="{BB962C8B-B14F-4D97-AF65-F5344CB8AC3E}">
        <p14:creationId xmlns:p14="http://schemas.microsoft.com/office/powerpoint/2010/main" val="67380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01E8-0F51-4E46-8CD7-D24C0E1B7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39AF3-85B7-4D03-A7C9-9D8C4ECA1E1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A744E-8C63-4D56-AB02-0301684D628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266FC-90C1-4C8F-B9F2-7B84C4C2517C}"/>
              </a:ext>
            </a:extLst>
          </p:cNvPr>
          <p:cNvSpPr>
            <a:spLocks noGrp="1"/>
          </p:cNvSpPr>
          <p:nvPr>
            <p:ph type="dt" sz="half" idx="10"/>
          </p:nvPr>
        </p:nvSpPr>
        <p:spPr/>
        <p:txBody>
          <a:bodyPr/>
          <a:lstStyle/>
          <a:p>
            <a:fld id="{D4C4C31C-4F91-4E1B-B44F-EAFC3053EA9F}" type="datetimeFigureOut">
              <a:rPr lang="en-US" smtClean="0"/>
              <a:t>10/15/2021</a:t>
            </a:fld>
            <a:endParaRPr lang="en-US"/>
          </a:p>
        </p:txBody>
      </p:sp>
      <p:sp>
        <p:nvSpPr>
          <p:cNvPr id="6" name="Footer Placeholder 5">
            <a:extLst>
              <a:ext uri="{FF2B5EF4-FFF2-40B4-BE49-F238E27FC236}">
                <a16:creationId xmlns:a16="http://schemas.microsoft.com/office/drawing/2014/main" id="{62DEC6C6-965F-4AE7-944E-BE94F4174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E7101-04D7-446E-BDD1-B763AD1CB6D4}"/>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68524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CE67073-E518-4F09-87BA-07B0F696E4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7A29E06-313D-439B-9606-2B15799C77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49B92BA-8E97-4C7B-844E-DF4BC196CD5B}"/>
              </a:ext>
            </a:extLst>
          </p:cNvPr>
          <p:cNvSpPr>
            <a:spLocks noGrp="1" noChangeArrowheads="1"/>
          </p:cNvSpPr>
          <p:nvPr>
            <p:ph type="sldNum" sz="quarter" idx="12"/>
          </p:nvPr>
        </p:nvSpPr>
        <p:spPr>
          <a:ln/>
        </p:spPr>
        <p:txBody>
          <a:bodyPr/>
          <a:lstStyle>
            <a:lvl1pPr>
              <a:defRPr/>
            </a:lvl1pPr>
          </a:lstStyle>
          <a:p>
            <a:pPr>
              <a:defRPr/>
            </a:pPr>
            <a:fld id="{288A6605-8438-4B64-BC06-B00F5A6F664E}" type="slidenum">
              <a:rPr lang="en-US" altLang="en-US"/>
              <a:pPr>
                <a:defRPr/>
              </a:pPr>
              <a:t>‹#›</a:t>
            </a:fld>
            <a:endParaRPr lang="en-US" altLang="en-US"/>
          </a:p>
        </p:txBody>
      </p:sp>
    </p:spTree>
    <p:extLst>
      <p:ext uri="{BB962C8B-B14F-4D97-AF65-F5344CB8AC3E}">
        <p14:creationId xmlns:p14="http://schemas.microsoft.com/office/powerpoint/2010/main" val="3242481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3C01A2-AC37-4481-9493-DBDEF8EE71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52E1BCD-3BE4-4AAF-AE3D-E1303BE7F6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A259CD2-C41F-4352-AB34-F3B8E905B7E7}"/>
              </a:ext>
            </a:extLst>
          </p:cNvPr>
          <p:cNvSpPr>
            <a:spLocks noGrp="1" noChangeArrowheads="1"/>
          </p:cNvSpPr>
          <p:nvPr>
            <p:ph type="sldNum" sz="quarter" idx="12"/>
          </p:nvPr>
        </p:nvSpPr>
        <p:spPr>
          <a:ln/>
        </p:spPr>
        <p:txBody>
          <a:bodyPr/>
          <a:lstStyle>
            <a:lvl1pPr>
              <a:defRPr/>
            </a:lvl1pPr>
          </a:lstStyle>
          <a:p>
            <a:pPr>
              <a:defRPr/>
            </a:pPr>
            <a:fld id="{2631C0F5-DE2A-4330-AB27-9639E7E52716}" type="slidenum">
              <a:rPr lang="en-US" altLang="en-US"/>
              <a:pPr>
                <a:defRPr/>
              </a:pPr>
              <a:t>‹#›</a:t>
            </a:fld>
            <a:endParaRPr lang="en-US" altLang="en-US"/>
          </a:p>
        </p:txBody>
      </p:sp>
    </p:spTree>
    <p:extLst>
      <p:ext uri="{BB962C8B-B14F-4D97-AF65-F5344CB8AC3E}">
        <p14:creationId xmlns:p14="http://schemas.microsoft.com/office/powerpoint/2010/main" val="799368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noProof="1"/>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Edit Master text styles</a:t>
            </a:r>
          </a:p>
        </p:txBody>
      </p:sp>
      <p:sp>
        <p:nvSpPr>
          <p:cNvPr id="5" name="Rectangle 4">
            <a:extLst>
              <a:ext uri="{FF2B5EF4-FFF2-40B4-BE49-F238E27FC236}">
                <a16:creationId xmlns:a16="http://schemas.microsoft.com/office/drawing/2014/main" id="{B9AE83F9-2121-469C-8F61-4BA08C2923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53AEF8D-43F5-469F-AEBC-19F389EEDC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CC15FEA-14B3-442F-9C64-39A7243B9B91}"/>
              </a:ext>
            </a:extLst>
          </p:cNvPr>
          <p:cNvSpPr>
            <a:spLocks noGrp="1" noChangeArrowheads="1"/>
          </p:cNvSpPr>
          <p:nvPr>
            <p:ph type="sldNum" sz="quarter" idx="12"/>
          </p:nvPr>
        </p:nvSpPr>
        <p:spPr>
          <a:ln/>
        </p:spPr>
        <p:txBody>
          <a:bodyPr/>
          <a:lstStyle>
            <a:lvl1pPr>
              <a:defRPr/>
            </a:lvl1pPr>
          </a:lstStyle>
          <a:p>
            <a:pPr>
              <a:defRPr/>
            </a:pPr>
            <a:fld id="{0F2A3016-ECCA-4D1F-885E-1699C5DB571B}" type="slidenum">
              <a:rPr lang="en-US" altLang="en-US"/>
              <a:pPr>
                <a:defRPr/>
              </a:pPr>
              <a:t>‹#›</a:t>
            </a:fld>
            <a:endParaRPr lang="en-US" altLang="en-US"/>
          </a:p>
        </p:txBody>
      </p:sp>
    </p:spTree>
    <p:extLst>
      <p:ext uri="{BB962C8B-B14F-4D97-AF65-F5344CB8AC3E}">
        <p14:creationId xmlns:p14="http://schemas.microsoft.com/office/powerpoint/2010/main" val="2540523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noProof="1"/>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Edit Master text styles</a:t>
            </a:r>
          </a:p>
        </p:txBody>
      </p:sp>
      <p:sp>
        <p:nvSpPr>
          <p:cNvPr id="5" name="Rectangle 4">
            <a:extLst>
              <a:ext uri="{FF2B5EF4-FFF2-40B4-BE49-F238E27FC236}">
                <a16:creationId xmlns:a16="http://schemas.microsoft.com/office/drawing/2014/main" id="{A2EF236F-3633-4DA7-9CCA-42497D96E8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2E07697-D6AF-4E6A-8833-358C13F52D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2728223-C984-4841-BE5E-A8E0821D57AC}"/>
              </a:ext>
            </a:extLst>
          </p:cNvPr>
          <p:cNvSpPr>
            <a:spLocks noGrp="1" noChangeArrowheads="1"/>
          </p:cNvSpPr>
          <p:nvPr>
            <p:ph type="sldNum" sz="quarter" idx="12"/>
          </p:nvPr>
        </p:nvSpPr>
        <p:spPr>
          <a:ln/>
        </p:spPr>
        <p:txBody>
          <a:bodyPr/>
          <a:lstStyle>
            <a:lvl1pPr>
              <a:defRPr/>
            </a:lvl1pPr>
          </a:lstStyle>
          <a:p>
            <a:pPr>
              <a:defRPr/>
            </a:pPr>
            <a:fld id="{6D7CDAF1-C849-4060-B47F-9D5F7EBD9CE8}" type="slidenum">
              <a:rPr lang="en-US" altLang="en-US"/>
              <a:pPr>
                <a:defRPr/>
              </a:pPr>
              <a:t>‹#›</a:t>
            </a:fld>
            <a:endParaRPr lang="en-US" altLang="en-US"/>
          </a:p>
        </p:txBody>
      </p:sp>
    </p:spTree>
    <p:extLst>
      <p:ext uri="{BB962C8B-B14F-4D97-AF65-F5344CB8AC3E}">
        <p14:creationId xmlns:p14="http://schemas.microsoft.com/office/powerpoint/2010/main" val="2677004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C4C14170-C522-47AE-B9C7-FDC03EEF41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7C2F358-3A00-4529-B3D6-56B6844B34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C6D67EF-38D9-4F57-A91E-974291B344EA}"/>
              </a:ext>
            </a:extLst>
          </p:cNvPr>
          <p:cNvSpPr>
            <a:spLocks noGrp="1" noChangeArrowheads="1"/>
          </p:cNvSpPr>
          <p:nvPr>
            <p:ph type="sldNum" sz="quarter" idx="12"/>
          </p:nvPr>
        </p:nvSpPr>
        <p:spPr>
          <a:ln/>
        </p:spPr>
        <p:txBody>
          <a:bodyPr/>
          <a:lstStyle>
            <a:lvl1pPr>
              <a:defRPr/>
            </a:lvl1pPr>
          </a:lstStyle>
          <a:p>
            <a:pPr>
              <a:defRPr/>
            </a:pPr>
            <a:fld id="{CC0FC545-308C-476F-86EA-8BC4622A1708}" type="slidenum">
              <a:rPr lang="en-US" altLang="en-US"/>
              <a:pPr>
                <a:defRPr/>
              </a:pPr>
              <a:t>‹#›</a:t>
            </a:fld>
            <a:endParaRPr lang="en-US" altLang="en-US"/>
          </a:p>
        </p:txBody>
      </p:sp>
    </p:spTree>
    <p:extLst>
      <p:ext uri="{BB962C8B-B14F-4D97-AF65-F5344CB8AC3E}">
        <p14:creationId xmlns:p14="http://schemas.microsoft.com/office/powerpoint/2010/main" val="3758246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3B5E791D-B48A-407D-9225-C6A6E494A2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565CA33-0613-497D-9830-949EDE8C12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04530DE-967C-42BD-98D5-49B2C40877A5}"/>
              </a:ext>
            </a:extLst>
          </p:cNvPr>
          <p:cNvSpPr>
            <a:spLocks noGrp="1" noChangeArrowheads="1"/>
          </p:cNvSpPr>
          <p:nvPr>
            <p:ph type="sldNum" sz="quarter" idx="12"/>
          </p:nvPr>
        </p:nvSpPr>
        <p:spPr>
          <a:ln/>
        </p:spPr>
        <p:txBody>
          <a:bodyPr/>
          <a:lstStyle>
            <a:lvl1pPr>
              <a:defRPr/>
            </a:lvl1pPr>
          </a:lstStyle>
          <a:p>
            <a:pPr>
              <a:defRPr/>
            </a:pPr>
            <a:fld id="{91F17693-5F63-433F-AB2C-00237BA04E85}" type="slidenum">
              <a:rPr lang="en-US" altLang="en-US"/>
              <a:pPr>
                <a:defRPr/>
              </a:pPr>
              <a:t>‹#›</a:t>
            </a:fld>
            <a:endParaRPr lang="en-US" altLang="en-US"/>
          </a:p>
        </p:txBody>
      </p:sp>
    </p:spTree>
    <p:extLst>
      <p:ext uri="{BB962C8B-B14F-4D97-AF65-F5344CB8AC3E}">
        <p14:creationId xmlns:p14="http://schemas.microsoft.com/office/powerpoint/2010/main" val="3855506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a:extLst>
              <a:ext uri="{FF2B5EF4-FFF2-40B4-BE49-F238E27FC236}">
                <a16:creationId xmlns:a16="http://schemas.microsoft.com/office/drawing/2014/main" id="{0A29019E-58F5-4DE0-8F55-1F807D2EAD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D285084-16D2-40DB-9D9F-CF77907126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12C8318-C314-4E9F-8EC0-63F7B9CC78C5}"/>
              </a:ext>
            </a:extLst>
          </p:cNvPr>
          <p:cNvSpPr>
            <a:spLocks noGrp="1" noChangeArrowheads="1"/>
          </p:cNvSpPr>
          <p:nvPr>
            <p:ph type="sldNum" sz="quarter" idx="12"/>
          </p:nvPr>
        </p:nvSpPr>
        <p:spPr>
          <a:ln/>
        </p:spPr>
        <p:txBody>
          <a:bodyPr/>
          <a:lstStyle>
            <a:lvl1pPr>
              <a:defRPr/>
            </a:lvl1pPr>
          </a:lstStyle>
          <a:p>
            <a:pPr>
              <a:defRPr/>
            </a:pPr>
            <a:fld id="{6EAC758E-154A-4683-BCAE-26A543C26B80}" type="slidenum">
              <a:rPr lang="en-US" altLang="en-US"/>
              <a:pPr>
                <a:defRPr/>
              </a:pPr>
              <a:t>‹#›</a:t>
            </a:fld>
            <a:endParaRPr lang="en-US" altLang="en-US"/>
          </a:p>
        </p:txBody>
      </p:sp>
    </p:spTree>
    <p:extLst>
      <p:ext uri="{BB962C8B-B14F-4D97-AF65-F5344CB8AC3E}">
        <p14:creationId xmlns:p14="http://schemas.microsoft.com/office/powerpoint/2010/main" val="263734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67A0-BB9E-4742-940B-29DC0587A2A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4A07F8-8B9C-4405-BBA7-8F373F6D43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8D38D1B-977D-4347-A48B-CE8FBAB0544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CC37F-6B0B-473F-96B6-5FA574051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411B962-A767-4F49-9106-2846FCB50BB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50272-0972-41F9-AB0F-85A380A2EC69}"/>
              </a:ext>
            </a:extLst>
          </p:cNvPr>
          <p:cNvSpPr>
            <a:spLocks noGrp="1"/>
          </p:cNvSpPr>
          <p:nvPr>
            <p:ph type="dt" sz="half" idx="10"/>
          </p:nvPr>
        </p:nvSpPr>
        <p:spPr/>
        <p:txBody>
          <a:bodyPr/>
          <a:lstStyle/>
          <a:p>
            <a:fld id="{D4C4C31C-4F91-4E1B-B44F-EAFC3053EA9F}" type="datetimeFigureOut">
              <a:rPr lang="en-US" smtClean="0"/>
              <a:t>10/15/2021</a:t>
            </a:fld>
            <a:endParaRPr lang="en-US"/>
          </a:p>
        </p:txBody>
      </p:sp>
      <p:sp>
        <p:nvSpPr>
          <p:cNvPr id="8" name="Footer Placeholder 7">
            <a:extLst>
              <a:ext uri="{FF2B5EF4-FFF2-40B4-BE49-F238E27FC236}">
                <a16:creationId xmlns:a16="http://schemas.microsoft.com/office/drawing/2014/main" id="{DD7886AD-C97F-4AD0-9F9A-9E8522C5EE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368AE-4FE7-4FE8-86FF-F550F338F1E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08573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B018-A7CF-43D8-9773-AB5A447932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80AF12-60BD-4025-BBA7-CE2C79241379}"/>
              </a:ext>
            </a:extLst>
          </p:cNvPr>
          <p:cNvSpPr>
            <a:spLocks noGrp="1"/>
          </p:cNvSpPr>
          <p:nvPr>
            <p:ph type="dt" sz="half" idx="10"/>
          </p:nvPr>
        </p:nvSpPr>
        <p:spPr/>
        <p:txBody>
          <a:bodyPr/>
          <a:lstStyle/>
          <a:p>
            <a:fld id="{D4C4C31C-4F91-4E1B-B44F-EAFC3053EA9F}" type="datetimeFigureOut">
              <a:rPr lang="en-US" smtClean="0"/>
              <a:t>10/15/2021</a:t>
            </a:fld>
            <a:endParaRPr lang="en-US"/>
          </a:p>
        </p:txBody>
      </p:sp>
      <p:sp>
        <p:nvSpPr>
          <p:cNvPr id="4" name="Footer Placeholder 3">
            <a:extLst>
              <a:ext uri="{FF2B5EF4-FFF2-40B4-BE49-F238E27FC236}">
                <a16:creationId xmlns:a16="http://schemas.microsoft.com/office/drawing/2014/main" id="{DC3B907E-C533-4877-B9AF-CDC21E989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5F22F-AA13-4938-8B8D-0FF4051DD4F8}"/>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02518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12A90-DE27-497B-BF34-7B2681C9AAA8}"/>
              </a:ext>
            </a:extLst>
          </p:cNvPr>
          <p:cNvSpPr>
            <a:spLocks noGrp="1"/>
          </p:cNvSpPr>
          <p:nvPr>
            <p:ph type="dt" sz="half" idx="10"/>
          </p:nvPr>
        </p:nvSpPr>
        <p:spPr/>
        <p:txBody>
          <a:bodyPr/>
          <a:lstStyle/>
          <a:p>
            <a:fld id="{D4C4C31C-4F91-4E1B-B44F-EAFC3053EA9F}" type="datetimeFigureOut">
              <a:rPr lang="en-US" smtClean="0"/>
              <a:t>10/15/2021</a:t>
            </a:fld>
            <a:endParaRPr lang="en-US"/>
          </a:p>
        </p:txBody>
      </p:sp>
      <p:sp>
        <p:nvSpPr>
          <p:cNvPr id="3" name="Footer Placeholder 2">
            <a:extLst>
              <a:ext uri="{FF2B5EF4-FFF2-40B4-BE49-F238E27FC236}">
                <a16:creationId xmlns:a16="http://schemas.microsoft.com/office/drawing/2014/main" id="{43EEDD60-0F22-4DC5-AABC-7925C1CCE8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A3E495-F1E1-4C27-9EB8-B5482B3F5007}"/>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59128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12EE-C445-48BC-BBFA-8FBC04BC32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99ABFEC-FA78-4FF9-B878-BA00B1C8C2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9CA7CE-1951-4CD6-966D-88547A61AF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133CDB1-E13F-4B2C-A965-A8CA10C3F6C9}"/>
              </a:ext>
            </a:extLst>
          </p:cNvPr>
          <p:cNvSpPr>
            <a:spLocks noGrp="1"/>
          </p:cNvSpPr>
          <p:nvPr>
            <p:ph type="dt" sz="half" idx="10"/>
          </p:nvPr>
        </p:nvSpPr>
        <p:spPr/>
        <p:txBody>
          <a:bodyPr/>
          <a:lstStyle/>
          <a:p>
            <a:fld id="{D4C4C31C-4F91-4E1B-B44F-EAFC3053EA9F}" type="datetimeFigureOut">
              <a:rPr lang="en-US" smtClean="0"/>
              <a:t>10/15/2021</a:t>
            </a:fld>
            <a:endParaRPr lang="en-US"/>
          </a:p>
        </p:txBody>
      </p:sp>
      <p:sp>
        <p:nvSpPr>
          <p:cNvPr id="6" name="Footer Placeholder 5">
            <a:extLst>
              <a:ext uri="{FF2B5EF4-FFF2-40B4-BE49-F238E27FC236}">
                <a16:creationId xmlns:a16="http://schemas.microsoft.com/office/drawing/2014/main" id="{ECA48D95-757A-49B6-A947-6D57EA62B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66149-7010-4CA4-9B1B-CEECD2576B71}"/>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53573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1264-21A0-40B9-85E2-4CB9CD0C234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BD5FD45-10F4-41A1-A853-F35221CC0DF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16F36E9-8CA1-4DBD-94EF-F719D59A0C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C0E231C-65CC-4B88-A131-AD39E1060170}"/>
              </a:ext>
            </a:extLst>
          </p:cNvPr>
          <p:cNvSpPr>
            <a:spLocks noGrp="1"/>
          </p:cNvSpPr>
          <p:nvPr>
            <p:ph type="dt" sz="half" idx="10"/>
          </p:nvPr>
        </p:nvSpPr>
        <p:spPr/>
        <p:txBody>
          <a:bodyPr/>
          <a:lstStyle/>
          <a:p>
            <a:fld id="{D4C4C31C-4F91-4E1B-B44F-EAFC3053EA9F}" type="datetimeFigureOut">
              <a:rPr lang="en-US" smtClean="0"/>
              <a:t>10/15/2021</a:t>
            </a:fld>
            <a:endParaRPr lang="en-US"/>
          </a:p>
        </p:txBody>
      </p:sp>
      <p:sp>
        <p:nvSpPr>
          <p:cNvPr id="6" name="Footer Placeholder 5">
            <a:extLst>
              <a:ext uri="{FF2B5EF4-FFF2-40B4-BE49-F238E27FC236}">
                <a16:creationId xmlns:a16="http://schemas.microsoft.com/office/drawing/2014/main" id="{C4596D6B-1A60-4906-AA0C-11C790DB1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FAF22-3776-4B14-A2AD-57ACEB21B1A6}"/>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71636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0AB6F-03A5-4335-91BD-801BA7410B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C4AD70-3C68-4F14-A64F-341763108E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EFB8B-B3A4-4399-AAFE-515B0CD142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10/15/2021</a:t>
            </a:fld>
            <a:endParaRPr lang="en-US"/>
          </a:p>
        </p:txBody>
      </p:sp>
      <p:sp>
        <p:nvSpPr>
          <p:cNvPr id="5" name="Footer Placeholder 4">
            <a:extLst>
              <a:ext uri="{FF2B5EF4-FFF2-40B4-BE49-F238E27FC236}">
                <a16:creationId xmlns:a16="http://schemas.microsoft.com/office/drawing/2014/main" id="{39896BD0-357B-4111-8A19-90B890A48F9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7C66EF-F188-4A04-8924-FE0DF4CF5AE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extLst>
      <p:ext uri="{BB962C8B-B14F-4D97-AF65-F5344CB8AC3E}">
        <p14:creationId xmlns:p14="http://schemas.microsoft.com/office/powerpoint/2010/main" val="1972468907"/>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200054-10D6-4C69-8645-CDBBC4E87BFC}"/>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10AE00D-460E-4D54-8DEF-07997EB77B21}"/>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C7A58B-9D1F-4105-8B0A-3CC54AAA1C5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cs typeface="+mn-cs"/>
              </a:defRPr>
            </a:lvl1pPr>
          </a:lstStyle>
          <a:p>
            <a:pPr>
              <a:defRPr/>
            </a:pPr>
            <a:endParaRPr lang="en-US" altLang="en-US"/>
          </a:p>
        </p:txBody>
      </p:sp>
      <p:sp>
        <p:nvSpPr>
          <p:cNvPr id="1029" name="Rectangle 5">
            <a:extLst>
              <a:ext uri="{FF2B5EF4-FFF2-40B4-BE49-F238E27FC236}">
                <a16:creationId xmlns:a16="http://schemas.microsoft.com/office/drawing/2014/main" id="{5B378BBB-8F05-4AC0-AC24-3C91352EB55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cs typeface="+mn-cs"/>
              </a:defRPr>
            </a:lvl1pPr>
          </a:lstStyle>
          <a:p>
            <a:pPr>
              <a:defRPr/>
            </a:pPr>
            <a:endParaRPr lang="en-US" altLang="en-US"/>
          </a:p>
        </p:txBody>
      </p:sp>
      <p:sp>
        <p:nvSpPr>
          <p:cNvPr id="1030" name="Rectangle 6">
            <a:extLst>
              <a:ext uri="{FF2B5EF4-FFF2-40B4-BE49-F238E27FC236}">
                <a16:creationId xmlns:a16="http://schemas.microsoft.com/office/drawing/2014/main" id="{4EC00161-E7D6-43F7-B32A-23EDF17EB75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cs typeface="+mn-cs"/>
              </a:defRPr>
            </a:lvl1pPr>
          </a:lstStyle>
          <a:p>
            <a:pPr>
              <a:defRPr/>
            </a:pPr>
            <a:fld id="{3177C917-FF32-420F-8A1F-3E3FC0D1C1E3}" type="slidenum">
              <a:rPr lang="en-US" altLang="en-US"/>
              <a:pPr>
                <a:defRPr/>
              </a:pPr>
              <a:t>‹#›</a:t>
            </a:fld>
            <a:endParaRPr lang="en-US" altLang="en-US"/>
          </a:p>
        </p:txBody>
      </p:sp>
    </p:spTree>
    <p:extLst>
      <p:ext uri="{BB962C8B-B14F-4D97-AF65-F5344CB8AC3E}">
        <p14:creationId xmlns:p14="http://schemas.microsoft.com/office/powerpoint/2010/main" val="799187279"/>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EFECD01-38EE-4C8C-8AC9-77F7ECB9DC54}"/>
              </a:ext>
            </a:extLst>
          </p:cNvPr>
          <p:cNvGrpSpPr>
            <a:grpSpLocks/>
          </p:cNvGrpSpPr>
          <p:nvPr/>
        </p:nvGrpSpPr>
        <p:grpSpPr bwMode="auto">
          <a:xfrm>
            <a:off x="1071563" y="304800"/>
            <a:ext cx="7615237" cy="1106488"/>
            <a:chOff x="675" y="192"/>
            <a:chExt cx="4797" cy="697"/>
          </a:xfrm>
        </p:grpSpPr>
        <p:sp>
          <p:nvSpPr>
            <p:cNvPr id="1032" name="Oval 3">
              <a:extLst>
                <a:ext uri="{FF2B5EF4-FFF2-40B4-BE49-F238E27FC236}">
                  <a16:creationId xmlns:a16="http://schemas.microsoft.com/office/drawing/2014/main" id="{B89500B1-2E5B-44CB-99A5-9AEE622CC384}"/>
                </a:ext>
              </a:extLst>
            </p:cNvPr>
            <p:cNvSpPr>
              <a:spLocks noChangeArrowheads="1"/>
            </p:cNvSpPr>
            <p:nvPr/>
          </p:nvSpPr>
          <p:spPr bwMode="hidden">
            <a:xfrm flipH="1">
              <a:off x="3067" y="192"/>
              <a:ext cx="696"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3" name="Oval 4">
              <a:extLst>
                <a:ext uri="{FF2B5EF4-FFF2-40B4-BE49-F238E27FC236}">
                  <a16:creationId xmlns:a16="http://schemas.microsoft.com/office/drawing/2014/main" id="{D51EE798-47DD-4998-A4FF-7DD2F2C8BB0E}"/>
                </a:ext>
              </a:extLst>
            </p:cNvPr>
            <p:cNvSpPr>
              <a:spLocks noChangeArrowheads="1"/>
            </p:cNvSpPr>
            <p:nvPr/>
          </p:nvSpPr>
          <p:spPr bwMode="hidden">
            <a:xfrm flipH="1">
              <a:off x="4777" y="192"/>
              <a:ext cx="695"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4" name="Oval 5">
              <a:extLst>
                <a:ext uri="{FF2B5EF4-FFF2-40B4-BE49-F238E27FC236}">
                  <a16:creationId xmlns:a16="http://schemas.microsoft.com/office/drawing/2014/main" id="{F8A659D3-22A5-4B3A-A53D-F9A3E62778E8}"/>
                </a:ext>
              </a:extLst>
            </p:cNvPr>
            <p:cNvSpPr>
              <a:spLocks noChangeArrowheads="1"/>
            </p:cNvSpPr>
            <p:nvPr/>
          </p:nvSpPr>
          <p:spPr bwMode="hidden">
            <a:xfrm flipH="1">
              <a:off x="675" y="193"/>
              <a:ext cx="695"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5" name="Oval 6">
              <a:extLst>
                <a:ext uri="{FF2B5EF4-FFF2-40B4-BE49-F238E27FC236}">
                  <a16:creationId xmlns:a16="http://schemas.microsoft.com/office/drawing/2014/main" id="{0566E70E-B4D9-42EB-A9DE-67B0F51C2092}"/>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6" name="Oval 7">
              <a:extLst>
                <a:ext uri="{FF2B5EF4-FFF2-40B4-BE49-F238E27FC236}">
                  <a16:creationId xmlns:a16="http://schemas.microsoft.com/office/drawing/2014/main" id="{C2AB2BBE-BD26-4B02-A2AD-6A73BE9C2542}"/>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grpSp>
      <p:sp>
        <p:nvSpPr>
          <p:cNvPr id="1027" name="Rectangle 8">
            <a:extLst>
              <a:ext uri="{FF2B5EF4-FFF2-40B4-BE49-F238E27FC236}">
                <a16:creationId xmlns:a16="http://schemas.microsoft.com/office/drawing/2014/main" id="{59FE3248-18E1-4D85-B810-340E2ECA8F23}"/>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4825" name="Rectangle 9">
            <a:extLst>
              <a:ext uri="{FF2B5EF4-FFF2-40B4-BE49-F238E27FC236}">
                <a16:creationId xmlns:a16="http://schemas.microsoft.com/office/drawing/2014/main" id="{B9DEB3EC-D8B5-4A37-90D4-21B2FC129369}"/>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pPr>
              <a:defRPr/>
            </a:pPr>
            <a:endParaRPr lang="en-US" altLang="zh-CN"/>
          </a:p>
        </p:txBody>
      </p:sp>
      <p:sp>
        <p:nvSpPr>
          <p:cNvPr id="34826" name="Rectangle 10">
            <a:extLst>
              <a:ext uri="{FF2B5EF4-FFF2-40B4-BE49-F238E27FC236}">
                <a16:creationId xmlns:a16="http://schemas.microsoft.com/office/drawing/2014/main" id="{B5642904-CB30-4D2E-BD1E-AD87988D09F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pPr>
              <a:defRPr/>
            </a:pPr>
            <a:endParaRPr lang="en-US" altLang="zh-CN"/>
          </a:p>
        </p:txBody>
      </p:sp>
      <p:sp>
        <p:nvSpPr>
          <p:cNvPr id="34827" name="Rectangle 11">
            <a:extLst>
              <a:ext uri="{FF2B5EF4-FFF2-40B4-BE49-F238E27FC236}">
                <a16:creationId xmlns:a16="http://schemas.microsoft.com/office/drawing/2014/main" id="{B5FC5DD9-EC93-4057-8EF4-7800A9A3B687}"/>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FE9BB288-E441-4ECB-A1A0-E991DF3F863E}" type="slidenum">
              <a:rPr lang="zh-CN" altLang="en-US"/>
              <a:pPr/>
              <a:t>‹#›</a:t>
            </a:fld>
            <a:endParaRPr lang="en-US" altLang="zh-CN"/>
          </a:p>
        </p:txBody>
      </p:sp>
      <p:sp>
        <p:nvSpPr>
          <p:cNvPr id="1031" name="Rectangle 12">
            <a:extLst>
              <a:ext uri="{FF2B5EF4-FFF2-40B4-BE49-F238E27FC236}">
                <a16:creationId xmlns:a16="http://schemas.microsoft.com/office/drawing/2014/main" id="{8E7A5CE4-6E4E-4AE5-A313-0C7A1CF723C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Tree>
    <p:extLst>
      <p:ext uri="{BB962C8B-B14F-4D97-AF65-F5344CB8AC3E}">
        <p14:creationId xmlns:p14="http://schemas.microsoft.com/office/powerpoint/2010/main" val="407888145"/>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200054-10D6-4C69-8645-CDBBC4E87BFC}"/>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10AE00D-460E-4D54-8DEF-07997EB77B21}"/>
              </a:ext>
            </a:extLst>
          </p:cNvPr>
          <p:cNvSpPr>
            <a:spLocks noGrp="1" noChangeArrowheads="1"/>
          </p:cNvSpPr>
          <p:nvPr>
            <p:ph type="body" idx="4294967295"/>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C7A58B-9D1F-4105-8B0A-3CC54AAA1C5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050">
                <a:cs typeface="+mn-cs"/>
              </a:defRPr>
            </a:lvl1pPr>
          </a:lstStyle>
          <a:p>
            <a:pPr>
              <a:defRPr/>
            </a:pPr>
            <a:endParaRPr lang="en-US" altLang="en-US"/>
          </a:p>
        </p:txBody>
      </p:sp>
      <p:sp>
        <p:nvSpPr>
          <p:cNvPr id="1029" name="Rectangle 5">
            <a:extLst>
              <a:ext uri="{FF2B5EF4-FFF2-40B4-BE49-F238E27FC236}">
                <a16:creationId xmlns:a16="http://schemas.microsoft.com/office/drawing/2014/main" id="{5B378BBB-8F05-4AC0-AC24-3C91352EB55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050">
                <a:cs typeface="+mn-cs"/>
              </a:defRPr>
            </a:lvl1pPr>
          </a:lstStyle>
          <a:p>
            <a:pPr>
              <a:defRPr/>
            </a:pPr>
            <a:endParaRPr lang="en-US" altLang="en-US"/>
          </a:p>
        </p:txBody>
      </p:sp>
      <p:sp>
        <p:nvSpPr>
          <p:cNvPr id="1030" name="Rectangle 6">
            <a:extLst>
              <a:ext uri="{FF2B5EF4-FFF2-40B4-BE49-F238E27FC236}">
                <a16:creationId xmlns:a16="http://schemas.microsoft.com/office/drawing/2014/main" id="{4EC00161-E7D6-43F7-B32A-23EDF17EB75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050">
                <a:cs typeface="+mn-cs"/>
              </a:defRPr>
            </a:lvl1pPr>
          </a:lstStyle>
          <a:p>
            <a:pPr>
              <a:defRPr/>
            </a:pPr>
            <a:fld id="{3177C917-FF32-420F-8A1F-3E3FC0D1C1E3}" type="slidenum">
              <a:rPr lang="en-US" altLang="en-US"/>
              <a:pPr>
                <a:defRPr/>
              </a:pPr>
              <a:t>‹#›</a:t>
            </a:fld>
            <a:endParaRPr lang="en-US" altLang="en-US"/>
          </a:p>
        </p:txBody>
      </p:sp>
    </p:spTree>
    <p:extLst>
      <p:ext uri="{BB962C8B-B14F-4D97-AF65-F5344CB8AC3E}">
        <p14:creationId xmlns:p14="http://schemas.microsoft.com/office/powerpoint/2010/main" val="545317965"/>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30.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30.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6944E0-0616-4C84-989B-10FA0BFDF616}"/>
              </a:ext>
            </a:extLst>
          </p:cNvPr>
          <p:cNvSpPr txBox="1"/>
          <p:nvPr/>
        </p:nvSpPr>
        <p:spPr>
          <a:xfrm>
            <a:off x="2819400" y="1295400"/>
            <a:ext cx="4034726" cy="584775"/>
          </a:xfrm>
          <a:prstGeom prst="rect">
            <a:avLst/>
          </a:prstGeom>
          <a:noFill/>
        </p:spPr>
        <p:txBody>
          <a:bodyPr wrap="square" rtlCol="0">
            <a:spAutoFit/>
          </a:bodyPr>
          <a:lstStyle/>
          <a:p>
            <a:pPr defTabSz="685800" eaLnBrk="1" fontAlgn="auto" hangingPunct="1">
              <a:spcBef>
                <a:spcPts val="0"/>
              </a:spcBef>
              <a:spcAft>
                <a:spcPts val="0"/>
              </a:spcAft>
              <a:defRPr/>
            </a:pPr>
            <a:r>
              <a:rPr lang="en-US" sz="3200" b="1" dirty="0">
                <a:solidFill>
                  <a:srgbClr val="00B050"/>
                </a:solidFill>
                <a:latin typeface="Times New Roman" panose="02020603050405020304" pitchFamily="18" charset="0"/>
                <a:ea typeface="+mn-ea"/>
                <a:cs typeface="Times New Roman" panose="02020603050405020304" pitchFamily="18" charset="0"/>
              </a:rPr>
              <a:t>MÔN GDCD </a:t>
            </a:r>
            <a:r>
              <a:rPr lang="en-US" sz="3200" b="1">
                <a:solidFill>
                  <a:srgbClr val="00B050"/>
                </a:solidFill>
                <a:latin typeface="Times New Roman" panose="02020603050405020304" pitchFamily="18" charset="0"/>
                <a:ea typeface="+mn-ea"/>
                <a:cs typeface="Times New Roman" panose="02020603050405020304" pitchFamily="18" charset="0"/>
              </a:rPr>
              <a:t>LỚP 8</a:t>
            </a:r>
            <a:endParaRPr lang="en-US" sz="3200" b="1" dirty="0">
              <a:solidFill>
                <a:srgbClr val="00B050"/>
              </a:solidFill>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31416AC4-4541-450B-AD6F-5AABD88DF061}"/>
              </a:ext>
            </a:extLst>
          </p:cNvPr>
          <p:cNvSpPr txBox="1"/>
          <p:nvPr/>
        </p:nvSpPr>
        <p:spPr>
          <a:xfrm>
            <a:off x="960120" y="2667000"/>
            <a:ext cx="8153400" cy="1015663"/>
          </a:xfrm>
          <a:prstGeom prst="rect">
            <a:avLst/>
          </a:prstGeom>
          <a:noFill/>
        </p:spPr>
        <p:txBody>
          <a:bodyPr wrap="square" rtlCol="0">
            <a:spAutoFit/>
          </a:bodyPr>
          <a:lstStyle/>
          <a:p>
            <a:r>
              <a:rPr lang="en-US" sz="6000" b="1">
                <a:solidFill>
                  <a:schemeClr val="accent1">
                    <a:lumMod val="50000"/>
                  </a:schemeClr>
                </a:solidFill>
                <a:latin typeface="Times New Roman" panose="02020603050405020304" pitchFamily="18" charset="0"/>
                <a:cs typeface="Times New Roman" panose="02020603050405020304" pitchFamily="18" charset="0"/>
              </a:rPr>
              <a:t>BÀI 4: GIỮ CHỮ TÍN</a:t>
            </a:r>
            <a:endParaRPr lang="vi-VN" sz="6000" b="1">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66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BEBD9A-C64D-4568-B2B0-6751B61AF0F7}"/>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624626B-3EBF-4653-A01B-16891FD2C098}"/>
              </a:ext>
            </a:extLst>
          </p:cNvPr>
          <p:cNvSpPr>
            <a:spLocks noGrp="1"/>
          </p:cNvSpPr>
          <p:nvPr>
            <p:ph type="title"/>
          </p:nvPr>
        </p:nvSpPr>
        <p:spPr>
          <a:xfrm>
            <a:off x="515195" y="201844"/>
            <a:ext cx="8368748" cy="527633"/>
          </a:xfrm>
        </p:spPr>
        <p:style>
          <a:lnRef idx="2">
            <a:schemeClr val="accent1"/>
          </a:lnRef>
          <a:fillRef idx="1">
            <a:schemeClr val="lt1"/>
          </a:fillRef>
          <a:effectRef idx="0">
            <a:schemeClr val="accent1"/>
          </a:effectRef>
          <a:fontRef idx="minor">
            <a:schemeClr val="dk1"/>
          </a:fontRef>
        </p:style>
        <p:txBody>
          <a:bodyPr>
            <a:normAutofit/>
          </a:bodyPr>
          <a:lstStyle/>
          <a:p>
            <a:r>
              <a:rPr lang="en-US" sz="2700" b="1">
                <a:solidFill>
                  <a:schemeClr val="accent1">
                    <a:lumMod val="50000"/>
                  </a:schemeClr>
                </a:solidFill>
                <a:latin typeface="Times New Roman" panose="02020603050405020304" pitchFamily="18" charset="0"/>
                <a:ea typeface="SimSun" panose="02010600030101010101" pitchFamily="2" charset="-122"/>
                <a:cs typeface="Times New Roman" panose="02020603050405020304" pitchFamily="18" charset="0"/>
              </a:rPr>
              <a:t>Gợi ý đáp án: </a:t>
            </a:r>
            <a:endParaRPr lang="en-GB" sz="27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7C172A9-3153-4D5E-A965-5EF34EBFE732}"/>
              </a:ext>
            </a:extLst>
          </p:cNvPr>
          <p:cNvSpPr>
            <a:spLocks noGrp="1"/>
          </p:cNvSpPr>
          <p:nvPr>
            <p:ph idx="1"/>
          </p:nvPr>
        </p:nvSpPr>
        <p:spPr>
          <a:xfrm>
            <a:off x="381001" y="813411"/>
            <a:ext cx="8502942" cy="5640901"/>
          </a:xfrm>
        </p:spPr>
        <p:style>
          <a:lnRef idx="2">
            <a:schemeClr val="accent2"/>
          </a:lnRef>
          <a:fillRef idx="1">
            <a:schemeClr val="lt1"/>
          </a:fillRef>
          <a:effectRef idx="0">
            <a:schemeClr val="accent2"/>
          </a:effectRef>
          <a:fontRef idx="minor">
            <a:schemeClr val="dk1"/>
          </a:fontRef>
        </p:style>
        <p:txBody>
          <a:bodyPr>
            <a:noAutofit/>
          </a:bodyPr>
          <a:lstStyle/>
          <a:p>
            <a:pPr marL="0" indent="0">
              <a:lnSpc>
                <a:spcPct val="100000"/>
              </a:lnSpc>
              <a:buNone/>
            </a:pPr>
            <a:r>
              <a:rPr lang="vi-VN" sz="2800" b="1" i="1">
                <a:solidFill>
                  <a:schemeClr val="accent1">
                    <a:lumMod val="50000"/>
                  </a:schemeClr>
                </a:solidFill>
                <a:latin typeface="Times New Roman" panose="02020603050405020304" pitchFamily="18" charset="0"/>
                <a:cs typeface="Times New Roman" panose="02020603050405020304" pitchFamily="18" charset="0"/>
              </a:rPr>
              <a:t>Em tán thành hay không tán thành với các ý kiến sau đây? Vì sao?</a:t>
            </a:r>
          </a:p>
          <a:p>
            <a:pPr marL="0" indent="0">
              <a:lnSpc>
                <a:spcPct val="100000"/>
              </a:lnSpc>
              <a:buNone/>
            </a:pPr>
            <a:r>
              <a:rPr lang="vi-VN" sz="2200">
                <a:solidFill>
                  <a:srgbClr val="000000"/>
                </a:solidFill>
                <a:latin typeface="Times New Roman" panose="02020603050405020304" pitchFamily="18" charset="0"/>
                <a:cs typeface="Times New Roman" panose="02020603050405020304" pitchFamily="18" charset="0"/>
              </a:rPr>
              <a:t>a</a:t>
            </a:r>
            <a:r>
              <a:rPr lang="en-US" sz="2200">
                <a:solidFill>
                  <a:srgbClr val="000000"/>
                </a:solidFill>
                <a:latin typeface="Times New Roman" panose="02020603050405020304" pitchFamily="18" charset="0"/>
                <a:cs typeface="Times New Roman" panose="02020603050405020304" pitchFamily="18" charset="0"/>
              </a:rPr>
              <a:t>) Tình bạn đẹp chỉ có trong sách vở; </a:t>
            </a:r>
            <a:endParaRPr lang="vi-VN" sz="2200">
              <a:solidFill>
                <a:srgbClr val="000000"/>
              </a:solidFill>
              <a:latin typeface="Times New Roman" panose="02020603050405020304" pitchFamily="18" charset="0"/>
              <a:cs typeface="Times New Roman" panose="02020603050405020304" pitchFamily="18" charset="0"/>
            </a:endParaRPr>
          </a:p>
          <a:p>
            <a:pPr marL="0" indent="0" algn="just">
              <a:lnSpc>
                <a:spcPct val="100000"/>
              </a:lnSpc>
              <a:buNone/>
            </a:pPr>
            <a:r>
              <a:rPr lang="vi-VN" sz="2200" i="0">
                <a:solidFill>
                  <a:srgbClr val="000000"/>
                </a:solidFill>
                <a:effectLst/>
                <a:latin typeface="Times New Roman" panose="02020603050405020304" pitchFamily="18" charset="0"/>
                <a:cs typeface="Times New Roman" panose="02020603050405020304" pitchFamily="18" charset="0"/>
              </a:rPr>
              <a:t>b) Bạn bè phải biết bao che, bảo vệ nhau trong mọi trường hợp;  </a:t>
            </a:r>
            <a:endParaRPr lang="vi-VN" sz="2200">
              <a:solidFill>
                <a:srgbClr val="000000"/>
              </a:solidFill>
              <a:latin typeface="Times New Roman" panose="02020603050405020304" pitchFamily="18" charset="0"/>
              <a:cs typeface="Times New Roman" panose="02020603050405020304" pitchFamily="18" charset="0"/>
            </a:endParaRPr>
          </a:p>
          <a:p>
            <a:pPr marL="0" indent="0" algn="just">
              <a:lnSpc>
                <a:spcPct val="100000"/>
              </a:lnSpc>
              <a:buNone/>
            </a:pPr>
            <a:r>
              <a:rPr lang="vi-VN" sz="2200" i="0">
                <a:solidFill>
                  <a:srgbClr val="000000"/>
                </a:solidFill>
                <a:effectLst/>
                <a:latin typeface="Times New Roman" panose="02020603050405020304" pitchFamily="18" charset="0"/>
                <a:cs typeface="Times New Roman" panose="02020603050405020304" pitchFamily="18" charset="0"/>
              </a:rPr>
              <a:t>c) </a:t>
            </a:r>
            <a:r>
              <a:rPr lang="vi-VN" sz="2200">
                <a:solidFill>
                  <a:srgbClr val="000000"/>
                </a:solidFill>
                <a:latin typeface="Times New Roman" panose="02020603050405020304" pitchFamily="18" charset="0"/>
                <a:cs typeface="Times New Roman" panose="02020603050405020304" pitchFamily="18" charset="0"/>
              </a:rPr>
              <a:t>Tình bạn trong sáng, lành mạnh dựa trên sự bình đẳng, tôn trọng, tin cậy, chân thành, không vụ lợi, có trách nhiệm, luôn cảm thông, chia sẻ, giúp đỡ nhau tiến bộ</a:t>
            </a:r>
            <a:r>
              <a:rPr lang="vi-VN" sz="2200" i="0">
                <a:solidFill>
                  <a:srgbClr val="000000"/>
                </a:solidFill>
                <a:effectLst/>
                <a:latin typeface="Times New Roman" panose="02020603050405020304" pitchFamily="18" charset="0"/>
                <a:cs typeface="Times New Roman" panose="02020603050405020304" pitchFamily="18" charset="0"/>
              </a:rPr>
              <a:t> ;</a:t>
            </a:r>
            <a:endParaRPr lang="vi-VN" sz="2200" i="0" dirty="0">
              <a:solidFill>
                <a:srgbClr val="000000"/>
              </a:solidFill>
              <a:effectLst/>
              <a:latin typeface="Times New Roman" panose="02020603050405020304" pitchFamily="18" charset="0"/>
              <a:cs typeface="Times New Roman" panose="02020603050405020304" pitchFamily="18" charset="0"/>
            </a:endParaRPr>
          </a:p>
          <a:p>
            <a:pPr marL="0" indent="0" algn="just">
              <a:lnSpc>
                <a:spcPct val="100000"/>
              </a:lnSpc>
              <a:buNone/>
            </a:pPr>
            <a:r>
              <a:rPr lang="vi-VN" sz="2200" i="0" dirty="0">
                <a:solidFill>
                  <a:srgbClr val="000000"/>
                </a:solidFill>
                <a:effectLst/>
                <a:latin typeface="Times New Roman" panose="02020603050405020304" pitchFamily="18" charset="0"/>
                <a:cs typeface="Times New Roman" panose="02020603050405020304" pitchFamily="18" charset="0"/>
              </a:rPr>
              <a:t>d</a:t>
            </a:r>
            <a:r>
              <a:rPr lang="vi-VN" sz="2200" i="0">
                <a:solidFill>
                  <a:srgbClr val="000000"/>
                </a:solidFill>
                <a:effectLst/>
                <a:latin typeface="Times New Roman" panose="02020603050405020304" pitchFamily="18" charset="0"/>
                <a:cs typeface="Times New Roman" panose="02020603050405020304" pitchFamily="18" charset="0"/>
              </a:rPr>
              <a:t>) T</a:t>
            </a:r>
            <a:r>
              <a:rPr lang="vi-VN" sz="2200">
                <a:solidFill>
                  <a:srgbClr val="000000"/>
                </a:solidFill>
                <a:latin typeface="Times New Roman" panose="02020603050405020304" pitchFamily="18" charset="0"/>
                <a:cs typeface="Times New Roman" panose="02020603050405020304" pitchFamily="18" charset="0"/>
              </a:rPr>
              <a:t>ụ tập, rủ rê nhau hội hè, ăn chơi đàn đúm không phải là tình bạn trong sáng, lành mạnh </a:t>
            </a:r>
            <a:r>
              <a:rPr lang="vi-VN" sz="2200" i="0">
                <a:solidFill>
                  <a:srgbClr val="000000"/>
                </a:solidFill>
                <a:effectLst/>
                <a:latin typeface="Times New Roman" panose="02020603050405020304" pitchFamily="18" charset="0"/>
                <a:cs typeface="Times New Roman" panose="02020603050405020304" pitchFamily="18" charset="0"/>
              </a:rPr>
              <a:t>;</a:t>
            </a:r>
            <a:endParaRPr lang="vi-VN" sz="2200" i="0" dirty="0">
              <a:solidFill>
                <a:srgbClr val="000000"/>
              </a:solidFill>
              <a:effectLst/>
              <a:latin typeface="Times New Roman" panose="02020603050405020304" pitchFamily="18" charset="0"/>
              <a:cs typeface="Times New Roman" panose="02020603050405020304" pitchFamily="18" charset="0"/>
            </a:endParaRPr>
          </a:p>
          <a:p>
            <a:pPr marL="0" indent="0" algn="just">
              <a:lnSpc>
                <a:spcPct val="100000"/>
              </a:lnSpc>
              <a:buNone/>
            </a:pPr>
            <a:r>
              <a:rPr lang="vi-VN" sz="2200" i="0">
                <a:solidFill>
                  <a:srgbClr val="000000"/>
                </a:solidFill>
                <a:effectLst/>
                <a:latin typeface="Times New Roman" panose="02020603050405020304" pitchFamily="18" charset="0"/>
                <a:cs typeface="Times New Roman" panose="02020603050405020304" pitchFamily="18" charset="0"/>
              </a:rPr>
              <a:t>đ) Tình bạn trong sáng, lành mạnh giúp con người sống tốt hơn, yêu cuộc sống hơn ; </a:t>
            </a:r>
          </a:p>
          <a:p>
            <a:pPr marL="0" indent="0" algn="just">
              <a:lnSpc>
                <a:spcPct val="100000"/>
              </a:lnSpc>
              <a:buNone/>
            </a:pPr>
            <a:r>
              <a:rPr lang="vi-VN" sz="2200" i="0">
                <a:solidFill>
                  <a:srgbClr val="000000"/>
                </a:solidFill>
                <a:effectLst/>
                <a:latin typeface="Times New Roman" panose="02020603050405020304" pitchFamily="18" charset="0"/>
                <a:cs typeface="Times New Roman" panose="02020603050405020304" pitchFamily="18" charset="0"/>
              </a:rPr>
              <a:t>e</a:t>
            </a:r>
            <a:r>
              <a:rPr lang="en-US" sz="2200" i="0">
                <a:solidFill>
                  <a:srgbClr val="000000"/>
                </a:solidFill>
                <a:effectLst/>
                <a:latin typeface="Times New Roman" panose="02020603050405020304" pitchFamily="18" charset="0"/>
                <a:cs typeface="Times New Roman" panose="02020603050405020304" pitchFamily="18" charset="0"/>
              </a:rPr>
              <a:t>) Không thể có tình bạn trong sáng, lành mạnh giữa hai người khác giới. </a:t>
            </a:r>
          </a:p>
          <a:p>
            <a:pPr marL="0" indent="0" algn="just">
              <a:lnSpc>
                <a:spcPct val="100000"/>
              </a:lnSpc>
              <a:buNone/>
            </a:pPr>
            <a:r>
              <a:rPr lang="en-US" sz="2200">
                <a:solidFill>
                  <a:srgbClr val="000000"/>
                </a:solidFill>
                <a:latin typeface="Times New Roman" panose="02020603050405020304" pitchFamily="18" charset="0"/>
                <a:cs typeface="Times New Roman" panose="02020603050405020304" pitchFamily="18" charset="0"/>
              </a:rPr>
              <a:t>g) Tình bạn trong sáng, lành mạnh không thể có từ một phía. </a:t>
            </a:r>
            <a:endParaRPr lang="vi-VN" sz="2200" i="0" dirty="0">
              <a:solidFill>
                <a:srgbClr val="000000"/>
              </a:solidFill>
              <a:effectLst/>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5CAA3527-A3DD-456C-8BA4-B6B178B23B5A}"/>
              </a:ext>
            </a:extLst>
          </p:cNvPr>
          <p:cNvSpPr/>
          <p:nvPr/>
        </p:nvSpPr>
        <p:spPr>
          <a:xfrm>
            <a:off x="346554" y="2699276"/>
            <a:ext cx="337279" cy="3597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4F35EEB6-B9B7-43A7-99AE-FC37732D0A05}"/>
              </a:ext>
            </a:extLst>
          </p:cNvPr>
          <p:cNvSpPr/>
          <p:nvPr/>
        </p:nvSpPr>
        <p:spPr>
          <a:xfrm>
            <a:off x="346553" y="3814619"/>
            <a:ext cx="337279" cy="3597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32E2318-AE2D-43E2-99B6-BF0820BE9EF8}"/>
              </a:ext>
            </a:extLst>
          </p:cNvPr>
          <p:cNvSpPr/>
          <p:nvPr/>
        </p:nvSpPr>
        <p:spPr>
          <a:xfrm>
            <a:off x="6083747" y="285778"/>
            <a:ext cx="337279" cy="3597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D97C56A-14F1-49F5-AE01-31EC57E50CD4}"/>
              </a:ext>
            </a:extLst>
          </p:cNvPr>
          <p:cNvSpPr txBox="1"/>
          <p:nvPr/>
        </p:nvSpPr>
        <p:spPr>
          <a:xfrm>
            <a:off x="6421026" y="276210"/>
            <a:ext cx="2631556"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 Tán thành</a:t>
            </a:r>
          </a:p>
        </p:txBody>
      </p:sp>
      <p:sp>
        <p:nvSpPr>
          <p:cNvPr id="11" name="Oval 10">
            <a:extLst>
              <a:ext uri="{FF2B5EF4-FFF2-40B4-BE49-F238E27FC236}">
                <a16:creationId xmlns:a16="http://schemas.microsoft.com/office/drawing/2014/main" id="{5FA77E04-EDA7-4B11-BBBE-9A69AF607D11}"/>
              </a:ext>
            </a:extLst>
          </p:cNvPr>
          <p:cNvSpPr/>
          <p:nvPr/>
        </p:nvSpPr>
        <p:spPr>
          <a:xfrm>
            <a:off x="346551" y="4576794"/>
            <a:ext cx="337279" cy="3597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F93CF47B-A2E4-44FF-B909-3DDE7C817E9C}"/>
              </a:ext>
            </a:extLst>
          </p:cNvPr>
          <p:cNvCxnSpPr/>
          <p:nvPr/>
        </p:nvCxnSpPr>
        <p:spPr>
          <a:xfrm>
            <a:off x="5638800" y="4174383"/>
            <a:ext cx="12192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Oval 13">
            <a:extLst>
              <a:ext uri="{FF2B5EF4-FFF2-40B4-BE49-F238E27FC236}">
                <a16:creationId xmlns:a16="http://schemas.microsoft.com/office/drawing/2014/main" id="{5DC2BA39-BA2A-474F-A275-5ED3ECFD39CD}"/>
              </a:ext>
            </a:extLst>
          </p:cNvPr>
          <p:cNvSpPr/>
          <p:nvPr/>
        </p:nvSpPr>
        <p:spPr>
          <a:xfrm>
            <a:off x="346551" y="5758316"/>
            <a:ext cx="337279" cy="3597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825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BEBD9A-C64D-4568-B2B0-6751B61AF0F7}"/>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624626B-3EBF-4653-A01B-16891FD2C098}"/>
              </a:ext>
            </a:extLst>
          </p:cNvPr>
          <p:cNvSpPr>
            <a:spLocks noGrp="1"/>
          </p:cNvSpPr>
          <p:nvPr>
            <p:ph type="title"/>
          </p:nvPr>
        </p:nvSpPr>
        <p:spPr>
          <a:xfrm>
            <a:off x="498554" y="533400"/>
            <a:ext cx="8171605" cy="527633"/>
          </a:xfrm>
        </p:spPr>
        <p:style>
          <a:lnRef idx="2">
            <a:schemeClr val="accent1"/>
          </a:lnRef>
          <a:fillRef idx="1">
            <a:schemeClr val="lt1"/>
          </a:fillRef>
          <a:effectRef idx="0">
            <a:schemeClr val="accent1"/>
          </a:effectRef>
          <a:fontRef idx="minor">
            <a:schemeClr val="dk1"/>
          </a:fontRef>
        </p:style>
        <p:txBody>
          <a:bodyPr>
            <a:normAutofit/>
          </a:bodyPr>
          <a:lstStyle/>
          <a:p>
            <a:r>
              <a:rPr lang="en-US" sz="2700" b="1">
                <a:solidFill>
                  <a:schemeClr val="accent1">
                    <a:lumMod val="50000"/>
                  </a:schemeClr>
                </a:solidFill>
                <a:latin typeface="Times New Roman" panose="02020603050405020304" pitchFamily="18" charset="0"/>
                <a:ea typeface="SimSun" panose="02010600030101010101" pitchFamily="2" charset="-122"/>
                <a:cs typeface="Times New Roman" panose="02020603050405020304" pitchFamily="18" charset="0"/>
              </a:rPr>
              <a:t>Bài tập 2 - trang 17 SGK GDCD 8</a:t>
            </a:r>
            <a:endParaRPr lang="en-GB" sz="27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7C172A9-3153-4D5E-A965-5EF34EBFE732}"/>
              </a:ext>
            </a:extLst>
          </p:cNvPr>
          <p:cNvSpPr>
            <a:spLocks noGrp="1"/>
          </p:cNvSpPr>
          <p:nvPr>
            <p:ph idx="1"/>
          </p:nvPr>
        </p:nvSpPr>
        <p:spPr>
          <a:xfrm>
            <a:off x="486197" y="1168705"/>
            <a:ext cx="8171605" cy="4520589"/>
          </a:xfrm>
        </p:spPr>
        <p:style>
          <a:lnRef idx="2">
            <a:schemeClr val="accent2"/>
          </a:lnRef>
          <a:fillRef idx="1">
            <a:schemeClr val="lt1"/>
          </a:fillRef>
          <a:effectRef idx="0">
            <a:schemeClr val="accent2"/>
          </a:effectRef>
          <a:fontRef idx="minor">
            <a:schemeClr val="dk1"/>
          </a:fontRef>
        </p:style>
        <p:txBody>
          <a:bodyPr>
            <a:noAutofit/>
          </a:bodyPr>
          <a:lstStyle/>
          <a:p>
            <a:pPr marL="0" indent="0">
              <a:lnSpc>
                <a:spcPct val="100000"/>
              </a:lnSpc>
              <a:buNone/>
            </a:pPr>
            <a:r>
              <a:rPr lang="vi-VN" sz="2800" b="1">
                <a:solidFill>
                  <a:schemeClr val="accent1">
                    <a:lumMod val="50000"/>
                  </a:schemeClr>
                </a:solidFill>
                <a:latin typeface="Times New Roman" panose="02020603050405020304" pitchFamily="18" charset="0"/>
                <a:cs typeface="Times New Roman" panose="02020603050405020304" pitchFamily="18" charset="0"/>
              </a:rPr>
              <a:t>Em sẽ làm gì nếu thấy bạn mình: </a:t>
            </a:r>
          </a:p>
          <a:p>
            <a:pPr marL="457200" indent="-457200">
              <a:lnSpc>
                <a:spcPct val="100000"/>
              </a:lnSpc>
              <a:buAutoNum type="alphaLcParenR"/>
            </a:pPr>
            <a:r>
              <a:rPr lang="en-US" sz="2800">
                <a:solidFill>
                  <a:srgbClr val="000000"/>
                </a:solidFill>
                <a:latin typeface="Times New Roman" panose="02020603050405020304" pitchFamily="18" charset="0"/>
                <a:cs typeface="Times New Roman" panose="02020603050405020304" pitchFamily="18" charset="0"/>
              </a:rPr>
              <a:t>Mắc khuyết điểm hoặc vi phạm pháp luật?</a:t>
            </a:r>
          </a:p>
          <a:p>
            <a:pPr marL="457200" indent="-457200">
              <a:lnSpc>
                <a:spcPct val="100000"/>
              </a:lnSpc>
              <a:buAutoNum type="alphaLcParenR"/>
            </a:pPr>
            <a:r>
              <a:rPr lang="en-US" sz="2800">
                <a:solidFill>
                  <a:srgbClr val="000000"/>
                </a:solidFill>
                <a:latin typeface="Times New Roman" panose="02020603050405020304" pitchFamily="18" charset="0"/>
                <a:cs typeface="Times New Roman" panose="02020603050405020304" pitchFamily="18" charset="0"/>
              </a:rPr>
              <a:t>Bị người khác rủ rê, lôi kéo sử dụng ma túy?</a:t>
            </a:r>
          </a:p>
          <a:p>
            <a:pPr marL="457200" indent="-457200">
              <a:lnSpc>
                <a:spcPct val="100000"/>
              </a:lnSpc>
              <a:buAutoNum type="alphaLcParenR"/>
            </a:pPr>
            <a:r>
              <a:rPr lang="en-US" sz="2800">
                <a:solidFill>
                  <a:srgbClr val="000000"/>
                </a:solidFill>
                <a:latin typeface="Times New Roman" panose="02020603050405020304" pitchFamily="18" charset="0"/>
                <a:cs typeface="Times New Roman" panose="02020603050405020304" pitchFamily="18" charset="0"/>
              </a:rPr>
              <a:t>Có chuyện buồn hoặc gặp khó khan, rủi ro trong cuộc sống?</a:t>
            </a:r>
          </a:p>
          <a:p>
            <a:pPr marL="457200" indent="-457200">
              <a:lnSpc>
                <a:spcPct val="100000"/>
              </a:lnSpc>
              <a:buAutoNum type="alphaLcParenR"/>
            </a:pPr>
            <a:r>
              <a:rPr lang="en-US" sz="2800">
                <a:solidFill>
                  <a:srgbClr val="000000"/>
                </a:solidFill>
                <a:latin typeface="Times New Roman" panose="02020603050405020304" pitchFamily="18" charset="0"/>
                <a:cs typeface="Times New Roman" panose="02020603050405020304" pitchFamily="18" charset="0"/>
              </a:rPr>
              <a:t>Có chuyện vui?</a:t>
            </a:r>
          </a:p>
          <a:p>
            <a:pPr marL="457200" indent="-457200">
              <a:lnSpc>
                <a:spcPct val="100000"/>
              </a:lnSpc>
              <a:buAutoNum type="alphaLcParenR"/>
            </a:pPr>
            <a:r>
              <a:rPr lang="en-US" sz="2800">
                <a:solidFill>
                  <a:srgbClr val="000000"/>
                </a:solidFill>
                <a:latin typeface="Times New Roman" panose="02020603050405020304" pitchFamily="18" charset="0"/>
                <a:cs typeface="Times New Roman" panose="02020603050405020304" pitchFamily="18" charset="0"/>
              </a:rPr>
              <a:t>Không che giấu khuyết điểm cho em?</a:t>
            </a:r>
          </a:p>
          <a:p>
            <a:pPr marL="457200" indent="-457200">
              <a:lnSpc>
                <a:spcPct val="100000"/>
              </a:lnSpc>
              <a:buAutoNum type="alphaLcParenR"/>
            </a:pPr>
            <a:r>
              <a:rPr lang="en-US" sz="2800">
                <a:solidFill>
                  <a:srgbClr val="000000"/>
                </a:solidFill>
                <a:latin typeface="Times New Roman" panose="02020603050405020304" pitchFamily="18" charset="0"/>
                <a:cs typeface="Times New Roman" panose="02020603050405020304" pitchFamily="18" charset="0"/>
              </a:rPr>
              <a:t>Đối xử thân mật với một bạn khác trong lớp?</a:t>
            </a:r>
            <a:endParaRPr lang="vi-VN"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608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BEBD9A-C64D-4568-B2B0-6751B61AF0F7}"/>
              </a:ext>
            </a:extLst>
          </p:cNvPr>
          <p:cNvPicPr>
            <a:picLocks noChangeAspect="1"/>
          </p:cNvPicPr>
          <p:nvPr/>
        </p:nvPicPr>
        <p:blipFill>
          <a:blip r:embed="rId2"/>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17C172A9-3153-4D5E-A965-5EF34EBFE732}"/>
              </a:ext>
            </a:extLst>
          </p:cNvPr>
          <p:cNvSpPr>
            <a:spLocks noGrp="1"/>
          </p:cNvSpPr>
          <p:nvPr>
            <p:ph idx="1"/>
          </p:nvPr>
        </p:nvSpPr>
        <p:spPr>
          <a:xfrm>
            <a:off x="524297" y="609601"/>
            <a:ext cx="8095405" cy="4038600"/>
          </a:xfrm>
        </p:spPr>
        <p:style>
          <a:lnRef idx="2">
            <a:schemeClr val="accent2"/>
          </a:lnRef>
          <a:fillRef idx="1">
            <a:schemeClr val="lt1"/>
          </a:fillRef>
          <a:effectRef idx="0">
            <a:schemeClr val="accent2"/>
          </a:effectRef>
          <a:fontRef idx="minor">
            <a:schemeClr val="dk1"/>
          </a:fontRef>
        </p:style>
        <p:txBody>
          <a:bodyPr>
            <a:noAutofit/>
          </a:bodyPr>
          <a:lstStyle/>
          <a:p>
            <a:pPr marL="0" indent="0">
              <a:lnSpc>
                <a:spcPct val="150000"/>
              </a:lnSpc>
              <a:buNone/>
            </a:pPr>
            <a:r>
              <a:rPr lang="vi-VN" sz="3200" b="1" i="0" u="sng">
                <a:solidFill>
                  <a:srgbClr val="000000"/>
                </a:solidFill>
                <a:effectLst/>
                <a:latin typeface="Times New Roman" panose="02020603050405020304" pitchFamily="18" charset="0"/>
                <a:cs typeface="Times New Roman" panose="02020603050405020304" pitchFamily="18" charset="0"/>
              </a:rPr>
              <a:t>Bài tập nâng cao</a:t>
            </a:r>
          </a:p>
          <a:p>
            <a:pPr marL="0" indent="0">
              <a:lnSpc>
                <a:spcPct val="150000"/>
              </a:lnSpc>
              <a:buNone/>
            </a:pPr>
            <a:r>
              <a:rPr lang="vi-VN" sz="3200" b="1">
                <a:solidFill>
                  <a:srgbClr val="000000"/>
                </a:solidFill>
                <a:latin typeface="Times New Roman" panose="02020603050405020304" pitchFamily="18" charset="0"/>
                <a:cs typeface="Times New Roman" panose="02020603050405020304" pitchFamily="18" charset="0"/>
              </a:rPr>
              <a:t>Khi nói về tình bạn, có ý kiến cho rằng: </a:t>
            </a:r>
          </a:p>
          <a:p>
            <a:pPr marL="0" indent="0">
              <a:lnSpc>
                <a:spcPct val="150000"/>
              </a:lnSpc>
              <a:buNone/>
            </a:pPr>
            <a:r>
              <a:rPr lang="vi-VN" sz="3200" b="1" i="0">
                <a:solidFill>
                  <a:srgbClr val="000000"/>
                </a:solidFill>
                <a:effectLst/>
                <a:latin typeface="Times New Roman" panose="02020603050405020304" pitchFamily="18" charset="0"/>
                <a:cs typeface="Times New Roman" panose="02020603050405020304" pitchFamily="18" charset="0"/>
              </a:rPr>
              <a:t>“</a:t>
            </a:r>
            <a:r>
              <a:rPr lang="vi-VN" sz="3200" b="1" i="1">
                <a:solidFill>
                  <a:srgbClr val="000000"/>
                </a:solidFill>
                <a:effectLst/>
                <a:latin typeface="Times New Roman" panose="02020603050405020304" pitchFamily="18" charset="0"/>
                <a:cs typeface="Times New Roman" panose="02020603050405020304" pitchFamily="18" charset="0"/>
              </a:rPr>
              <a:t>Có tình bạn làm cho người ta tốt hơn, cũng có tình bạn làm cho người ta xấu đi</a:t>
            </a:r>
            <a:r>
              <a:rPr lang="vi-VN" sz="3200" b="1">
                <a:solidFill>
                  <a:srgbClr val="000000"/>
                </a:solidFill>
                <a:latin typeface="Times New Roman" panose="02020603050405020304" pitchFamily="18" charset="0"/>
                <a:cs typeface="Times New Roman" panose="02020603050405020304" pitchFamily="18" charset="0"/>
              </a:rPr>
              <a:t>”</a:t>
            </a:r>
          </a:p>
          <a:p>
            <a:pPr marL="0" indent="0">
              <a:lnSpc>
                <a:spcPct val="150000"/>
              </a:lnSpc>
              <a:buNone/>
            </a:pPr>
            <a:r>
              <a:rPr lang="vi-VN" sz="3200" b="1">
                <a:solidFill>
                  <a:srgbClr val="000000"/>
                </a:solidFill>
                <a:latin typeface="Times New Roman" panose="02020603050405020304" pitchFamily="18" charset="0"/>
                <a:cs typeface="Times New Roman" panose="02020603050405020304" pitchFamily="18" charset="0"/>
              </a:rPr>
              <a:t>Em có đồng ý với ý kiến trên không? Vì sao?</a:t>
            </a:r>
            <a:endParaRPr lang="vi-VN" sz="32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76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b="-3000"/>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A3F397D-FDD9-4399-A26A-91B0BC403D51}"/>
              </a:ext>
            </a:extLst>
          </p:cNvPr>
          <p:cNvSpPr>
            <a:spLocks noGrp="1" noChangeArrowheads="1"/>
          </p:cNvSpPr>
          <p:nvPr>
            <p:ph type="title"/>
          </p:nvPr>
        </p:nvSpPr>
        <p:spPr>
          <a:xfrm>
            <a:off x="1485900" y="464615"/>
            <a:ext cx="6172200" cy="857250"/>
          </a:xfrm>
        </p:spPr>
        <p:txBody>
          <a:bodyPr/>
          <a:lstStyle/>
          <a:p>
            <a:pPr eaLnBrk="1" hangingPunct="1"/>
            <a:r>
              <a:rPr lang="en-US" altLang="en-US" sz="4950" b="1" dirty="0">
                <a:solidFill>
                  <a:schemeClr val="tx1">
                    <a:lumMod val="95000"/>
                    <a:lumOff val="5000"/>
                  </a:schemeClr>
                </a:solidFill>
                <a:latin typeface="Times New Roman" panose="02020603050405020304" pitchFamily="18" charset="0"/>
                <a:cs typeface="Times New Roman" panose="02020603050405020304" pitchFamily="18" charset="0"/>
              </a:rPr>
              <a:t>DẶN DÒ </a:t>
            </a:r>
          </a:p>
        </p:txBody>
      </p:sp>
      <p:sp>
        <p:nvSpPr>
          <p:cNvPr id="25603" name="Rectangle 3">
            <a:extLst>
              <a:ext uri="{FF2B5EF4-FFF2-40B4-BE49-F238E27FC236}">
                <a16:creationId xmlns:a16="http://schemas.microsoft.com/office/drawing/2014/main" id="{A194A917-1C25-4A38-904E-8FEE1D5E98D9}"/>
              </a:ext>
            </a:extLst>
          </p:cNvPr>
          <p:cNvSpPr>
            <a:spLocks noGrp="1" noChangeArrowheads="1"/>
          </p:cNvSpPr>
          <p:nvPr>
            <p:ph idx="1"/>
          </p:nvPr>
        </p:nvSpPr>
        <p:spPr>
          <a:xfrm>
            <a:off x="838200" y="1321865"/>
            <a:ext cx="7391400" cy="3672547"/>
          </a:xfrm>
        </p:spPr>
        <p:txBody>
          <a:bodyPr/>
          <a:lstStyle/>
          <a:p>
            <a:pPr>
              <a:lnSpc>
                <a:spcPct val="150000"/>
              </a:lnSpc>
              <a:buFontTx/>
              <a:buChar char="-"/>
            </a:pPr>
            <a:r>
              <a:rPr lang="en-US" sz="2800">
                <a:latin typeface="Times New Roman" panose="02020603050405020304" pitchFamily="18" charset="0"/>
                <a:ea typeface="SimSun" panose="02010600030101010101" pitchFamily="2" charset="-122"/>
                <a:cs typeface="Times New Roman" panose="02020603050405020304" pitchFamily="18" charset="0"/>
              </a:rPr>
              <a:t>Học bài 4 và bài 6</a:t>
            </a:r>
          </a:p>
          <a:p>
            <a:pPr>
              <a:lnSpc>
                <a:spcPct val="150000"/>
              </a:lnSpc>
              <a:buFontTx/>
              <a:buChar char="-"/>
            </a:pPr>
            <a:r>
              <a:rPr lang="en-US" sz="2800">
                <a:latin typeface="Times New Roman" panose="02020603050405020304" pitchFamily="18" charset="0"/>
                <a:ea typeface="SimSun" panose="02010600030101010101" pitchFamily="2" charset="-122"/>
                <a:cs typeface="Times New Roman" panose="02020603050405020304" pitchFamily="18" charset="0"/>
              </a:rPr>
              <a:t>Làm các bài tập còn lại. </a:t>
            </a:r>
          </a:p>
          <a:p>
            <a:pPr>
              <a:lnSpc>
                <a:spcPct val="150000"/>
              </a:lnSpc>
              <a:buFontTx/>
              <a:buChar char="-"/>
            </a:pPr>
            <a:r>
              <a:rPr lang="en-US" sz="2800">
                <a:latin typeface="Times New Roman" panose="02020603050405020304" pitchFamily="18" charset="0"/>
                <a:ea typeface="SimSun" panose="02010600030101010101" pitchFamily="2" charset="-122"/>
                <a:cs typeface="Times New Roman" panose="02020603050405020304" pitchFamily="18" charset="0"/>
              </a:rPr>
              <a:t>Tự nghiên cứu chuẩn bị bài “</a:t>
            </a:r>
            <a:r>
              <a:rPr lang="en-US" sz="2800" b="1">
                <a:solidFill>
                  <a:schemeClr val="accent2"/>
                </a:solidFill>
                <a:latin typeface="Times New Roman" panose="02020603050405020304" pitchFamily="18" charset="0"/>
                <a:ea typeface="SimSun" panose="02010600030101010101" pitchFamily="2" charset="-122"/>
                <a:cs typeface="Times New Roman" panose="02020603050405020304" pitchFamily="18" charset="0"/>
              </a:rPr>
              <a:t>Tôn trọng và học hỏi các dân tộc khác</a:t>
            </a:r>
            <a:r>
              <a:rPr lang="en-US" sz="2800">
                <a:latin typeface="Times New Roman" panose="02020603050405020304" pitchFamily="18" charset="0"/>
                <a:ea typeface="SimSun" panose="02010600030101010101" pitchFamily="2" charset="-122"/>
                <a:cs typeface="Times New Roman" panose="02020603050405020304" pitchFamily="18" charset="0"/>
              </a:rPr>
              <a:t>” theo Hướng dẫn của GV trên K12 hoặc trang web trường. </a:t>
            </a:r>
          </a:p>
          <a:p>
            <a:pPr marL="0" indent="0" algn="r">
              <a:lnSpc>
                <a:spcPct val="150000"/>
              </a:lnSpc>
              <a:buNone/>
            </a:pPr>
            <a:endParaRPr lang="en-US" altLang="en-US" sz="2100" i="1">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r">
              <a:lnSpc>
                <a:spcPct val="150000"/>
              </a:lnSpc>
              <a:buNone/>
            </a:pPr>
            <a:r>
              <a:rPr lang="en-US" altLang="en-US" sz="2100" i="1">
                <a:solidFill>
                  <a:schemeClr val="tx1">
                    <a:lumMod val="95000"/>
                    <a:lumOff val="5000"/>
                  </a:schemeClr>
                </a:solidFill>
                <a:latin typeface="Times New Roman" panose="02020603050405020304" pitchFamily="18" charset="0"/>
                <a:cs typeface="Times New Roman" panose="02020603050405020304" pitchFamily="18" charset="0"/>
              </a:rPr>
              <a:t>Chúc </a:t>
            </a:r>
            <a:r>
              <a:rPr lang="en-US" altLang="en-US" sz="2100"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21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1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altLang="en-US" sz="21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1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1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100" i="1"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altLang="en-US" sz="21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100" i="1" dirty="0" err="1">
                <a:solidFill>
                  <a:schemeClr val="tx1">
                    <a:lumMod val="95000"/>
                    <a:lumOff val="5000"/>
                  </a:schemeClr>
                </a:solidFill>
                <a:latin typeface="Times New Roman" panose="02020603050405020304" pitchFamily="18" charset="0"/>
                <a:cs typeface="Times New Roman" panose="02020603050405020304" pitchFamily="18" charset="0"/>
              </a:rPr>
              <a:t>đình</a:t>
            </a:r>
            <a:r>
              <a:rPr lang="en-US" altLang="en-US" sz="21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100" i="1"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altLang="en-US" sz="21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100" i="1"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altLang="en-US" sz="21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100" i="1" dirty="0" err="1">
                <a:solidFill>
                  <a:schemeClr val="tx1">
                    <a:lumMod val="95000"/>
                    <a:lumOff val="5000"/>
                  </a:schemeClr>
                </a:solidFill>
                <a:latin typeface="Times New Roman" panose="02020603050405020304" pitchFamily="18" charset="0"/>
                <a:cs typeface="Times New Roman" panose="02020603050405020304" pitchFamily="18" charset="0"/>
              </a:rPr>
              <a:t>khỏe</a:t>
            </a:r>
            <a:r>
              <a:rPr lang="en-US" altLang="en-US" sz="2100"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51C-0D63-4705-94B5-EEDBD1472687}"/>
              </a:ext>
            </a:extLst>
          </p:cNvPr>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III. LUYỆN TẬP</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0E1649E-6030-44F6-8CE8-51C3EBD0D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30"/>
            <a:ext cx="6096000" cy="3286125"/>
          </a:xfrm>
          <a:prstGeom prst="rect">
            <a:avLst/>
          </a:prstGeom>
        </p:spPr>
      </p:pic>
    </p:spTree>
    <p:extLst>
      <p:ext uri="{BB962C8B-B14F-4D97-AF65-F5344CB8AC3E}">
        <p14:creationId xmlns:p14="http://schemas.microsoft.com/office/powerpoint/2010/main" val="2866819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A6ZRJQL">
            <a:extLst>
              <a:ext uri="{FF2B5EF4-FFF2-40B4-BE49-F238E27FC236}">
                <a16:creationId xmlns:a16="http://schemas.microsoft.com/office/drawing/2014/main" id="{B002481D-2DAD-4F6A-A2BC-533468388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POINSET2">
            <a:extLst>
              <a:ext uri="{FF2B5EF4-FFF2-40B4-BE49-F238E27FC236}">
                <a16:creationId xmlns:a16="http://schemas.microsoft.com/office/drawing/2014/main" id="{5BC9A9A5-C7CA-4924-9DB7-F9E42C640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POINSET3">
            <a:extLst>
              <a:ext uri="{FF2B5EF4-FFF2-40B4-BE49-F238E27FC236}">
                <a16:creationId xmlns:a16="http://schemas.microsoft.com/office/drawing/2014/main" id="{D5A8012A-2262-4075-8D8D-4D0CF71F6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6021388"/>
            <a:ext cx="1143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80020BB7-92E2-4754-9B45-D5FAA50CD410}"/>
              </a:ext>
            </a:extLst>
          </p:cNvPr>
          <p:cNvSpPr>
            <a:spLocks noChangeArrowheads="1"/>
          </p:cNvSpPr>
          <p:nvPr/>
        </p:nvSpPr>
        <p:spPr bwMode="auto">
          <a:xfrm>
            <a:off x="422910" y="1405008"/>
            <a:ext cx="8298180" cy="5262979"/>
          </a:xfrm>
          <a:prstGeom prst="rect">
            <a:avLst/>
          </a:prstGeom>
          <a:solidFill>
            <a:schemeClr val="accent3"/>
          </a:solidFill>
          <a:ln w="12700">
            <a:solidFill>
              <a:schemeClr val="bg1"/>
            </a:solidFill>
            <a:miter lim="800000"/>
            <a:headEnd/>
            <a:tailEnd/>
          </a:ln>
        </p:spPr>
        <p:txBody>
          <a:bodyPr wrap="square">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None/>
              <a:tabLst/>
              <a:defRPr/>
            </a:pPr>
            <a:r>
              <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a. Minh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hứa</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với</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bố</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mẹ</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Quang</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và</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cô</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giáo</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chủ</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nhiệm</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là</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sẽ</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giúp</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đỡ</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Quang</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học</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tập</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tiến</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bộ</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Vì</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thế</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những</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bài</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tập</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nào</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mà</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Quang</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không</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làm</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được</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thì</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Minh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đều</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làm</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hộ</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rồi</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đưa</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cho</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Quang</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err="1">
                <a:ln>
                  <a:noFill/>
                </a:ln>
                <a:solidFill>
                  <a:srgbClr val="000000"/>
                </a:solidFill>
                <a:effectLst/>
                <a:uLnTx/>
                <a:uFillTx/>
                <a:latin typeface="Times New Roman" panose="02020603050405020304" pitchFamily="18" charset="0"/>
                <a:ea typeface="宋体" panose="02010600030101010101" pitchFamily="2" charset="-122"/>
              </a:rPr>
              <a:t>chép</a:t>
            </a:r>
            <a:r>
              <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a:t>
            </a:r>
            <a:endPar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b</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Bố</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Trung</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hứa</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đến</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sinh</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nhật</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sẽ</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đưa</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em</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đi</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chơi</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công</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err="1">
                <a:ln>
                  <a:noFill/>
                </a:ln>
                <a:solidFill>
                  <a:srgbClr val="000000"/>
                </a:solidFill>
                <a:effectLst/>
                <a:uLnTx/>
                <a:uFillTx/>
                <a:latin typeface="Times New Roman" panose="02020603050405020304" pitchFamily="18" charset="0"/>
                <a:ea typeface="宋体" panose="02010600030101010101" pitchFamily="2" charset="-122"/>
              </a:rPr>
              <a:t>viên</a:t>
            </a:r>
            <a:r>
              <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nhưng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vì</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phải</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đi</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công</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tác</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đột</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xuất</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nên</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bố</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không</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thực</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hiện</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được</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lời</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hứa</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của</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rPr>
              <a:t>mình</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Nam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cho</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rằng</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nếu</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có</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khuyết</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điểm</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thì</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thật</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thà</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nhận</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lỗi</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cứ</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hứa</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sữa</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chữa</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còn</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làm</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được</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đến</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đâu</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lại</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là</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chuyện</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en-US" sz="2800" b="0" i="0" u="none" strike="noStrike" kern="1200" cap="none" spc="0" normalizeH="0" baseline="0" noProof="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khác</a:t>
            </a: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799" name="TextBox 2">
            <a:extLst>
              <a:ext uri="{FF2B5EF4-FFF2-40B4-BE49-F238E27FC236}">
                <a16:creationId xmlns:a16="http://schemas.microsoft.com/office/drawing/2014/main" id="{500319AE-4FC5-456A-9CFE-2E1C07A52D76}"/>
              </a:ext>
            </a:extLst>
          </p:cNvPr>
          <p:cNvSpPr txBox="1">
            <a:spLocks noChangeArrowheads="1"/>
          </p:cNvSpPr>
          <p:nvPr/>
        </p:nvSpPr>
        <p:spPr bwMode="auto">
          <a:xfrm>
            <a:off x="571500" y="20013"/>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chemeClr val="accent1">
                    <a:lumMod val="25000"/>
                  </a:schemeClr>
                </a:solidFill>
                <a:effectLst/>
                <a:uLnTx/>
                <a:uFillTx/>
                <a:latin typeface="Times New Roman" panose="02020603050405020304" pitchFamily="18" charset="0"/>
                <a:ea typeface="宋体" panose="02010600030101010101" pitchFamily="2" charset="-122"/>
                <a:cs typeface="+mn-cs"/>
              </a:rPr>
              <a:t>Bài 1 SGK/12,13: Trong những tình huống sau, theo em, tình huống nào biểu hiện hành vi giữ chữ tín (hoặc không giữ chữ tín) và giải thích vì sao?</a:t>
            </a:r>
            <a:endParaRPr kumimoji="0" lang="en-US" altLang="en-US" sz="2800" b="1" i="0" u="none" strike="noStrike" kern="1200" cap="none" spc="0" normalizeH="0" baseline="0" noProof="0">
              <a:ln>
                <a:noFill/>
              </a:ln>
              <a:solidFill>
                <a:schemeClr val="accent1">
                  <a:lumMod val="2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A6ZRJQL">
            <a:extLst>
              <a:ext uri="{FF2B5EF4-FFF2-40B4-BE49-F238E27FC236}">
                <a16:creationId xmlns:a16="http://schemas.microsoft.com/office/drawing/2014/main" id="{B002481D-2DAD-4F6A-A2BC-533468388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POINSET2">
            <a:extLst>
              <a:ext uri="{FF2B5EF4-FFF2-40B4-BE49-F238E27FC236}">
                <a16:creationId xmlns:a16="http://schemas.microsoft.com/office/drawing/2014/main" id="{5BC9A9A5-C7CA-4924-9DB7-F9E42C640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POINSET3">
            <a:extLst>
              <a:ext uri="{FF2B5EF4-FFF2-40B4-BE49-F238E27FC236}">
                <a16:creationId xmlns:a16="http://schemas.microsoft.com/office/drawing/2014/main" id="{D5A8012A-2262-4075-8D8D-4D0CF71F6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6021388"/>
            <a:ext cx="1143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80020BB7-92E2-4754-9B45-D5FAA50CD410}"/>
              </a:ext>
            </a:extLst>
          </p:cNvPr>
          <p:cNvSpPr>
            <a:spLocks noChangeArrowheads="1"/>
          </p:cNvSpPr>
          <p:nvPr/>
        </p:nvSpPr>
        <p:spPr bwMode="auto">
          <a:xfrm>
            <a:off x="422910" y="1405008"/>
            <a:ext cx="8298180" cy="5262979"/>
          </a:xfrm>
          <a:prstGeom prst="rect">
            <a:avLst/>
          </a:prstGeom>
          <a:solidFill>
            <a:schemeClr val="accent3"/>
          </a:solidFill>
          <a:ln w="12700">
            <a:solidFill>
              <a:schemeClr val="bg1"/>
            </a:solidFill>
            <a:miter lim="800000"/>
            <a:headEnd/>
            <a:tailEnd/>
          </a:ln>
        </p:spPr>
        <p:txBody>
          <a:bodyPr wrap="square">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0"/>
              </a:spcBef>
              <a:buNone/>
              <a:defRPr/>
            </a:pPr>
            <a:r>
              <a:rPr lang="en-US" altLang="en-US" sz="2800">
                <a:solidFill>
                  <a:srgbClr val="000000"/>
                </a:solidFill>
                <a:latin typeface="Times New Roman" panose="02020603050405020304" pitchFamily="18" charset="0"/>
              </a:rPr>
              <a:t>d. Vì không muốn mất lòng người khác nên ông Vĩnh - Giám đốc một công ty thường nhận lời, động viên, an ủi và hứa sẽ giúp đỡ khi họ đến nhờ, mặc dù ông biết rằng việc đó ông không thể làm được.</a:t>
            </a:r>
          </a:p>
          <a:p>
            <a:pPr marL="0" indent="0" eaLnBrk="1" hangingPunct="1">
              <a:spcBef>
                <a:spcPct val="0"/>
              </a:spcBef>
              <a:buNone/>
              <a:defRPr/>
            </a:pPr>
            <a:endParaRPr lang="en-US" altLang="en-US" sz="2800">
              <a:solidFill>
                <a:srgbClr val="000000"/>
              </a:solidFill>
              <a:latin typeface="Times New Roman" panose="02020603050405020304" pitchFamily="18" charset="0"/>
            </a:endParaRPr>
          </a:p>
          <a:p>
            <a:pPr marL="0" indent="0" eaLnBrk="1" hangingPunct="1">
              <a:spcBef>
                <a:spcPct val="0"/>
              </a:spcBef>
              <a:buNone/>
              <a:defRPr/>
            </a:pPr>
            <a:r>
              <a:rPr lang="en-US" altLang="en-US" sz="2800">
                <a:solidFill>
                  <a:srgbClr val="000000"/>
                </a:solidFill>
                <a:latin typeface="Times New Roman" panose="02020603050405020304" pitchFamily="18" charset="0"/>
              </a:rPr>
              <a:t>đ.</a:t>
            </a:r>
            <a:r>
              <a:rPr lang="en-US" altLang="zh-CN" sz="2800">
                <a:solidFill>
                  <a:srgbClr val="000000"/>
                </a:solidFill>
                <a:latin typeface="Times New Roman" panose="02020603050405020304" pitchFamily="18" charset="0"/>
              </a:rPr>
              <a:t> Lan mượn Trang quyển truyện và hứa hai hôm sau sẽ trả, nhưng vì chưa đọc xong nên Lan cho rằng, cứ giữ lại khi nào đọc xong thì trả cho Trang cũng được. </a:t>
            </a:r>
          </a:p>
          <a:p>
            <a:pPr marL="0" indent="0" eaLnBrk="1" hangingPunct="1">
              <a:spcBef>
                <a:spcPct val="0"/>
              </a:spcBef>
              <a:buNone/>
              <a:defRPr/>
            </a:pPr>
            <a:endParaRPr lang="en-US" altLang="zh-CN" sz="2800">
              <a:solidFill>
                <a:srgbClr val="000000"/>
              </a:solidFill>
              <a:latin typeface="Times New Roman" panose="02020603050405020304" pitchFamily="18" charset="0"/>
            </a:endParaRPr>
          </a:p>
          <a:p>
            <a:pPr marL="0" indent="0" eaLnBrk="1" hangingPunct="1">
              <a:spcBef>
                <a:spcPct val="0"/>
              </a:spcBef>
              <a:buNone/>
              <a:defRPr/>
            </a:pPr>
            <a:r>
              <a:rPr lang="en-US" altLang="en-US" sz="2800">
                <a:solidFill>
                  <a:srgbClr val="000000"/>
                </a:solidFill>
                <a:latin typeface="Times New Roman" panose="02020603050405020304" pitchFamily="18" charset="0"/>
              </a:rPr>
              <a:t>e. </a:t>
            </a:r>
            <a:r>
              <a:rPr lang="en-US" altLang="zh-CN" sz="2800">
                <a:solidFill>
                  <a:srgbClr val="000000"/>
                </a:solidFill>
                <a:latin typeface="Times New Roman" panose="02020603050405020304" pitchFamily="18" charset="0"/>
              </a:rPr>
              <a:t>Phương bị bệnh mấy ngày, không đi học được. Nga hứa với cô giáo là sẽ đến nhà giúp Phương học, nhưng vì mải xem phim nên Nga đã quên mất.</a:t>
            </a:r>
            <a:endParaRPr lang="en-US" altLang="en-US" sz="2800">
              <a:solidFill>
                <a:srgbClr val="000000"/>
              </a:solidFill>
              <a:latin typeface="Times New Roman" panose="02020603050405020304" pitchFamily="18" charset="0"/>
            </a:endParaRPr>
          </a:p>
        </p:txBody>
      </p:sp>
      <p:sp>
        <p:nvSpPr>
          <p:cNvPr id="33799" name="TextBox 2">
            <a:extLst>
              <a:ext uri="{FF2B5EF4-FFF2-40B4-BE49-F238E27FC236}">
                <a16:creationId xmlns:a16="http://schemas.microsoft.com/office/drawing/2014/main" id="{500319AE-4FC5-456A-9CFE-2E1C07A52D76}"/>
              </a:ext>
            </a:extLst>
          </p:cNvPr>
          <p:cNvSpPr txBox="1">
            <a:spLocks noChangeArrowheads="1"/>
          </p:cNvSpPr>
          <p:nvPr/>
        </p:nvSpPr>
        <p:spPr bwMode="auto">
          <a:xfrm>
            <a:off x="571500" y="20013"/>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CCCCFF">
                    <a:lumMod val="25000"/>
                  </a:srgbClr>
                </a:solidFill>
                <a:effectLst/>
                <a:uLnTx/>
                <a:uFillTx/>
                <a:latin typeface="Times New Roman" panose="02020603050405020304" pitchFamily="18" charset="0"/>
                <a:ea typeface="宋体" panose="02010600030101010101" pitchFamily="2" charset="-122"/>
                <a:cs typeface="+mn-cs"/>
              </a:rPr>
              <a:t>Bài tập 1 SGK/12,13: Trong những tình huống sau, theo em, tình huống nào biểu hiện hành vi giữ chữ tín (hoặc không giữ chữ tín) và giải thích vì sao?</a:t>
            </a:r>
            <a:endParaRPr kumimoji="0" lang="en-US" altLang="en-US" sz="2800" b="1" i="0" u="none" strike="noStrike" kern="1200" cap="none" spc="0" normalizeH="0" baseline="0" noProof="0">
              <a:ln>
                <a:noFill/>
              </a:ln>
              <a:solidFill>
                <a:srgbClr val="CCCCFF">
                  <a:lumMod val="25000"/>
                </a:srgb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80695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A6ZRJQL">
            <a:extLst>
              <a:ext uri="{FF2B5EF4-FFF2-40B4-BE49-F238E27FC236}">
                <a16:creationId xmlns:a16="http://schemas.microsoft.com/office/drawing/2014/main" id="{B002481D-2DAD-4F6A-A2BC-533468388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POINSET2">
            <a:extLst>
              <a:ext uri="{FF2B5EF4-FFF2-40B4-BE49-F238E27FC236}">
                <a16:creationId xmlns:a16="http://schemas.microsoft.com/office/drawing/2014/main" id="{5BC9A9A5-C7CA-4924-9DB7-F9E42C640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POINSET3">
            <a:extLst>
              <a:ext uri="{FF2B5EF4-FFF2-40B4-BE49-F238E27FC236}">
                <a16:creationId xmlns:a16="http://schemas.microsoft.com/office/drawing/2014/main" id="{D5A8012A-2262-4075-8D8D-4D0CF71F6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6021388"/>
            <a:ext cx="1143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2">
            <a:extLst>
              <a:ext uri="{FF2B5EF4-FFF2-40B4-BE49-F238E27FC236}">
                <a16:creationId xmlns:a16="http://schemas.microsoft.com/office/drawing/2014/main" id="{500319AE-4FC5-456A-9CFE-2E1C07A52D76}"/>
              </a:ext>
            </a:extLst>
          </p:cNvPr>
          <p:cNvSpPr txBox="1">
            <a:spLocks noChangeArrowheads="1"/>
          </p:cNvSpPr>
          <p:nvPr/>
        </p:nvSpPr>
        <p:spPr bwMode="auto">
          <a:xfrm>
            <a:off x="571500" y="20013"/>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CCCCFF">
                    <a:lumMod val="25000"/>
                  </a:srgbClr>
                </a:solidFill>
                <a:effectLst/>
                <a:uLnTx/>
                <a:uFillTx/>
                <a:latin typeface="Times New Roman" panose="02020603050405020304" pitchFamily="18" charset="0"/>
                <a:ea typeface="宋体" panose="02010600030101010101" pitchFamily="2" charset="-122"/>
                <a:cs typeface="+mn-cs"/>
              </a:rPr>
              <a:t>Bài </a:t>
            </a:r>
            <a:r>
              <a:rPr lang="en-US" altLang="zh-CN" sz="2800" b="1">
                <a:solidFill>
                  <a:srgbClr val="CCCCFF">
                    <a:lumMod val="25000"/>
                  </a:srgbClr>
                </a:solidFill>
                <a:latin typeface="Times New Roman" panose="02020603050405020304" pitchFamily="18" charset="0"/>
              </a:rPr>
              <a:t>tập 2 SGK/13: Em hãy kể một vài ví dụ về biểu hiện của hành vi giữ chữ tín (hoặc không giữ chữ tín) mà em biết</a:t>
            </a:r>
            <a:endParaRPr kumimoji="0" lang="en-US" altLang="en-US" sz="2800" b="1" i="0" u="none" strike="noStrike" kern="1200" cap="none" spc="0" normalizeH="0" baseline="0" noProof="0">
              <a:ln>
                <a:noFill/>
              </a:ln>
              <a:solidFill>
                <a:srgbClr val="CCCCFF">
                  <a:lumMod val="25000"/>
                </a:srgbClr>
              </a:solidFill>
              <a:effectLst/>
              <a:uLnTx/>
              <a:uFillTx/>
              <a:latin typeface="Arial" panose="020B0604020202020204" pitchFamily="34" charset="0"/>
              <a:ea typeface="宋体" panose="02010600030101010101" pitchFamily="2" charset="-122"/>
              <a:cs typeface="+mn-cs"/>
            </a:endParaRPr>
          </a:p>
        </p:txBody>
      </p:sp>
      <p:pic>
        <p:nvPicPr>
          <p:cNvPr id="3" name="Picture 2">
            <a:extLst>
              <a:ext uri="{FF2B5EF4-FFF2-40B4-BE49-F238E27FC236}">
                <a16:creationId xmlns:a16="http://schemas.microsoft.com/office/drawing/2014/main" id="{42C90DAA-3F3A-4B89-9C13-A211381B5D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 y="1347218"/>
            <a:ext cx="8267700" cy="5412966"/>
          </a:xfrm>
          <a:prstGeom prst="rect">
            <a:avLst/>
          </a:prstGeom>
        </p:spPr>
      </p:pic>
    </p:spTree>
    <p:extLst>
      <p:ext uri="{BB962C8B-B14F-4D97-AF65-F5344CB8AC3E}">
        <p14:creationId xmlns:p14="http://schemas.microsoft.com/office/powerpoint/2010/main" val="238056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BEBD9A-C64D-4568-B2B0-6751B61AF0F7}"/>
              </a:ext>
            </a:extLst>
          </p:cNvPr>
          <p:cNvPicPr>
            <a:picLocks noChangeAspect="1"/>
          </p:cNvPicPr>
          <p:nvPr/>
        </p:nvPicPr>
        <p:blipFill>
          <a:blip r:embed="rId2"/>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17C172A9-3153-4D5E-A965-5EF34EBFE732}"/>
              </a:ext>
            </a:extLst>
          </p:cNvPr>
          <p:cNvSpPr>
            <a:spLocks noGrp="1"/>
          </p:cNvSpPr>
          <p:nvPr>
            <p:ph idx="1"/>
          </p:nvPr>
        </p:nvSpPr>
        <p:spPr>
          <a:xfrm>
            <a:off x="524297" y="609601"/>
            <a:ext cx="8095405" cy="4038600"/>
          </a:xfrm>
        </p:spPr>
        <p:style>
          <a:lnRef idx="2">
            <a:schemeClr val="accent2"/>
          </a:lnRef>
          <a:fillRef idx="1">
            <a:schemeClr val="lt1"/>
          </a:fillRef>
          <a:effectRef idx="0">
            <a:schemeClr val="accent2"/>
          </a:effectRef>
          <a:fontRef idx="minor">
            <a:schemeClr val="dk1"/>
          </a:fontRef>
        </p:style>
        <p:txBody>
          <a:bodyPr>
            <a:noAutofit/>
          </a:bodyPr>
          <a:lstStyle/>
          <a:p>
            <a:pPr marL="0" indent="0">
              <a:lnSpc>
                <a:spcPct val="150000"/>
              </a:lnSpc>
              <a:buNone/>
            </a:pPr>
            <a:r>
              <a:rPr lang="vi-VN" sz="3200" b="1" i="0" u="sng">
                <a:solidFill>
                  <a:srgbClr val="000000"/>
                </a:solidFill>
                <a:effectLst/>
                <a:latin typeface="Times New Roman" panose="02020603050405020304" pitchFamily="18" charset="0"/>
                <a:cs typeface="Times New Roman" panose="02020603050405020304" pitchFamily="18" charset="0"/>
              </a:rPr>
              <a:t>Bài tập nâng cao</a:t>
            </a:r>
          </a:p>
          <a:p>
            <a:pPr marL="0" indent="0">
              <a:lnSpc>
                <a:spcPct val="150000"/>
              </a:lnSpc>
              <a:buNone/>
            </a:pPr>
            <a:r>
              <a:rPr lang="vi-VN" sz="3200" b="1">
                <a:solidFill>
                  <a:srgbClr val="000000"/>
                </a:solidFill>
                <a:latin typeface="Times New Roman" panose="02020603050405020304" pitchFamily="18" charset="0"/>
                <a:cs typeface="Times New Roman" panose="02020603050405020304" pitchFamily="18" charset="0"/>
              </a:rPr>
              <a:t>Có ý kiến cho rằng: </a:t>
            </a:r>
          </a:p>
          <a:p>
            <a:pPr marL="0" indent="0">
              <a:lnSpc>
                <a:spcPct val="150000"/>
              </a:lnSpc>
              <a:buNone/>
            </a:pPr>
            <a:r>
              <a:rPr lang="vi-VN" sz="3200" b="1" i="0">
                <a:solidFill>
                  <a:srgbClr val="000000"/>
                </a:solidFill>
                <a:effectLst/>
                <a:latin typeface="Times New Roman" panose="02020603050405020304" pitchFamily="18" charset="0"/>
                <a:cs typeface="Times New Roman" panose="02020603050405020304" pitchFamily="18" charset="0"/>
              </a:rPr>
              <a:t>“</a:t>
            </a:r>
            <a:r>
              <a:rPr lang="vi-VN" sz="3200" b="1" i="1">
                <a:solidFill>
                  <a:srgbClr val="000000"/>
                </a:solidFill>
                <a:effectLst/>
                <a:latin typeface="Times New Roman" panose="02020603050405020304" pitchFamily="18" charset="0"/>
                <a:cs typeface="Times New Roman" panose="02020603050405020304" pitchFamily="18" charset="0"/>
              </a:rPr>
              <a:t>Người giữ chữ tín chỉ cần giữ lời hứa là đủ</a:t>
            </a:r>
            <a:r>
              <a:rPr lang="vi-VN" sz="3200" b="1">
                <a:solidFill>
                  <a:srgbClr val="000000"/>
                </a:solidFill>
                <a:latin typeface="Times New Roman" panose="02020603050405020304" pitchFamily="18" charset="0"/>
                <a:cs typeface="Times New Roman" panose="02020603050405020304" pitchFamily="18" charset="0"/>
              </a:rPr>
              <a:t>”</a:t>
            </a:r>
          </a:p>
          <a:p>
            <a:pPr marL="0" indent="0">
              <a:lnSpc>
                <a:spcPct val="150000"/>
              </a:lnSpc>
              <a:buNone/>
            </a:pPr>
            <a:r>
              <a:rPr lang="vi-VN" sz="3200" b="1" i="0">
                <a:solidFill>
                  <a:srgbClr val="000000"/>
                </a:solidFill>
                <a:effectLst/>
                <a:latin typeface="Times New Roman" panose="02020603050405020304" pitchFamily="18" charset="0"/>
                <a:cs typeface="Times New Roman" panose="02020603050405020304" pitchFamily="18" charset="0"/>
              </a:rPr>
              <a:t>Theo em, </a:t>
            </a:r>
            <a:r>
              <a:rPr lang="vi-VN" sz="3200" b="1">
                <a:solidFill>
                  <a:srgbClr val="000000"/>
                </a:solidFill>
                <a:latin typeface="Times New Roman" panose="02020603050405020304" pitchFamily="18" charset="0"/>
                <a:cs typeface="Times New Roman" panose="02020603050405020304" pitchFamily="18" charset="0"/>
              </a:rPr>
              <a:t>ý kiến trên là đúng hay sai? Vì sao?</a:t>
            </a:r>
            <a:endParaRPr lang="vi-VN" sz="32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663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6944E0-0616-4C84-989B-10FA0BFDF616}"/>
              </a:ext>
            </a:extLst>
          </p:cNvPr>
          <p:cNvSpPr txBox="1"/>
          <p:nvPr/>
        </p:nvSpPr>
        <p:spPr>
          <a:xfrm>
            <a:off x="2854658" y="1143000"/>
            <a:ext cx="3815683"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MÔN GDCD </a:t>
            </a:r>
            <a:r>
              <a:rPr kumimoji="0" lang="en-US" sz="3200" b="1" i="0" u="none" strike="noStrike" kern="1200" cap="none" spc="0" normalizeH="0" baseline="0" noProof="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LỚP 8</a:t>
            </a:r>
            <a:endPar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Box 1">
            <a:extLst>
              <a:ext uri="{FF2B5EF4-FFF2-40B4-BE49-F238E27FC236}">
                <a16:creationId xmlns:a16="http://schemas.microsoft.com/office/drawing/2014/main" id="{31416AC4-4541-450B-AD6F-5AABD88DF061}"/>
              </a:ext>
            </a:extLst>
          </p:cNvPr>
          <p:cNvSpPr txBox="1"/>
          <p:nvPr/>
        </p:nvSpPr>
        <p:spPr>
          <a:xfrm>
            <a:off x="1183037" y="2133600"/>
            <a:ext cx="7158926" cy="1828386"/>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BÀI 6: XÂY DỰNG TÌNH BẠN TRONG SÁNG, LÀNH MẠNH</a:t>
            </a:r>
            <a:endParaRPr kumimoji="0" lang="vi-VN" sz="40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31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51C-0D63-4705-94B5-EEDBD1472687}"/>
              </a:ext>
            </a:extLst>
          </p:cNvPr>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III. LUYỆN TẬP</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0E1649E-6030-44F6-8CE8-51C3EBD0D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30"/>
            <a:ext cx="6096000" cy="3286125"/>
          </a:xfrm>
          <a:prstGeom prst="rect">
            <a:avLst/>
          </a:prstGeom>
        </p:spPr>
      </p:pic>
    </p:spTree>
    <p:extLst>
      <p:ext uri="{BB962C8B-B14F-4D97-AF65-F5344CB8AC3E}">
        <p14:creationId xmlns:p14="http://schemas.microsoft.com/office/powerpoint/2010/main" val="1460028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BEBD9A-C64D-4568-B2B0-6751B61AF0F7}"/>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624626B-3EBF-4653-A01B-16891FD2C098}"/>
              </a:ext>
            </a:extLst>
          </p:cNvPr>
          <p:cNvSpPr>
            <a:spLocks noGrp="1"/>
          </p:cNvSpPr>
          <p:nvPr>
            <p:ph type="title"/>
          </p:nvPr>
        </p:nvSpPr>
        <p:spPr>
          <a:xfrm>
            <a:off x="515195" y="201844"/>
            <a:ext cx="8368748" cy="527633"/>
          </a:xfrm>
        </p:spPr>
        <p:style>
          <a:lnRef idx="2">
            <a:schemeClr val="accent1"/>
          </a:lnRef>
          <a:fillRef idx="1">
            <a:schemeClr val="lt1"/>
          </a:fillRef>
          <a:effectRef idx="0">
            <a:schemeClr val="accent1"/>
          </a:effectRef>
          <a:fontRef idx="minor">
            <a:schemeClr val="dk1"/>
          </a:fontRef>
        </p:style>
        <p:txBody>
          <a:bodyPr>
            <a:normAutofit/>
          </a:bodyPr>
          <a:lstStyle/>
          <a:p>
            <a:r>
              <a:rPr lang="en-US" sz="2700" b="1">
                <a:solidFill>
                  <a:schemeClr val="accent1">
                    <a:lumMod val="50000"/>
                  </a:schemeClr>
                </a:solidFill>
                <a:latin typeface="Times New Roman" panose="02020603050405020304" pitchFamily="18" charset="0"/>
                <a:ea typeface="SimSun" panose="02010600030101010101" pitchFamily="2" charset="-122"/>
                <a:cs typeface="Times New Roman" panose="02020603050405020304" pitchFamily="18" charset="0"/>
              </a:rPr>
              <a:t>Bài tập 1 - trang 17 SGK GDCD 8</a:t>
            </a:r>
            <a:endParaRPr lang="en-GB" sz="27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7C172A9-3153-4D5E-A965-5EF34EBFE732}"/>
              </a:ext>
            </a:extLst>
          </p:cNvPr>
          <p:cNvSpPr>
            <a:spLocks noGrp="1"/>
          </p:cNvSpPr>
          <p:nvPr>
            <p:ph idx="1"/>
          </p:nvPr>
        </p:nvSpPr>
        <p:spPr>
          <a:xfrm>
            <a:off x="381001" y="813411"/>
            <a:ext cx="8502942" cy="5640901"/>
          </a:xfrm>
        </p:spPr>
        <p:style>
          <a:lnRef idx="2">
            <a:schemeClr val="accent2"/>
          </a:lnRef>
          <a:fillRef idx="1">
            <a:schemeClr val="lt1"/>
          </a:fillRef>
          <a:effectRef idx="0">
            <a:schemeClr val="accent2"/>
          </a:effectRef>
          <a:fontRef idx="minor">
            <a:schemeClr val="dk1"/>
          </a:fontRef>
        </p:style>
        <p:txBody>
          <a:bodyPr>
            <a:noAutofit/>
          </a:bodyPr>
          <a:lstStyle/>
          <a:p>
            <a:pPr marL="0" indent="0">
              <a:lnSpc>
                <a:spcPct val="100000"/>
              </a:lnSpc>
              <a:buNone/>
            </a:pPr>
            <a:r>
              <a:rPr lang="vi-VN" sz="2800" b="1" i="1">
                <a:solidFill>
                  <a:schemeClr val="accent1">
                    <a:lumMod val="50000"/>
                  </a:schemeClr>
                </a:solidFill>
                <a:latin typeface="Times New Roman" panose="02020603050405020304" pitchFamily="18" charset="0"/>
                <a:cs typeface="Times New Roman" panose="02020603050405020304" pitchFamily="18" charset="0"/>
              </a:rPr>
              <a:t>Em tán thành hay không tán thành với các ý kiến sau đây? Vì sao?</a:t>
            </a:r>
          </a:p>
          <a:p>
            <a:pPr marL="0" indent="0">
              <a:lnSpc>
                <a:spcPct val="100000"/>
              </a:lnSpc>
              <a:buNone/>
            </a:pPr>
            <a:r>
              <a:rPr lang="vi-VN" sz="2200">
                <a:solidFill>
                  <a:srgbClr val="000000"/>
                </a:solidFill>
                <a:latin typeface="Times New Roman" panose="02020603050405020304" pitchFamily="18" charset="0"/>
                <a:cs typeface="Times New Roman" panose="02020603050405020304" pitchFamily="18" charset="0"/>
              </a:rPr>
              <a:t>a</a:t>
            </a:r>
            <a:r>
              <a:rPr lang="en-US" sz="2200">
                <a:solidFill>
                  <a:srgbClr val="000000"/>
                </a:solidFill>
                <a:latin typeface="Times New Roman" panose="02020603050405020304" pitchFamily="18" charset="0"/>
                <a:cs typeface="Times New Roman" panose="02020603050405020304" pitchFamily="18" charset="0"/>
              </a:rPr>
              <a:t>) Tình bạn đẹp chỉ có trong sách vở; </a:t>
            </a:r>
            <a:endParaRPr lang="vi-VN" sz="2200">
              <a:solidFill>
                <a:srgbClr val="000000"/>
              </a:solidFill>
              <a:latin typeface="Times New Roman" panose="02020603050405020304" pitchFamily="18" charset="0"/>
              <a:cs typeface="Times New Roman" panose="02020603050405020304" pitchFamily="18" charset="0"/>
            </a:endParaRPr>
          </a:p>
          <a:p>
            <a:pPr marL="0" indent="0" algn="just">
              <a:lnSpc>
                <a:spcPct val="100000"/>
              </a:lnSpc>
              <a:buNone/>
            </a:pPr>
            <a:r>
              <a:rPr lang="vi-VN" sz="2200" i="0">
                <a:solidFill>
                  <a:srgbClr val="000000"/>
                </a:solidFill>
                <a:effectLst/>
                <a:latin typeface="Times New Roman" panose="02020603050405020304" pitchFamily="18" charset="0"/>
                <a:cs typeface="Times New Roman" panose="02020603050405020304" pitchFamily="18" charset="0"/>
              </a:rPr>
              <a:t>b) Bạn bè phải biết bao che, bảo vệ nhau trong mọi trường hợp;  </a:t>
            </a:r>
            <a:endParaRPr lang="vi-VN" sz="2200">
              <a:solidFill>
                <a:srgbClr val="000000"/>
              </a:solidFill>
              <a:latin typeface="Times New Roman" panose="02020603050405020304" pitchFamily="18" charset="0"/>
              <a:cs typeface="Times New Roman" panose="02020603050405020304" pitchFamily="18" charset="0"/>
            </a:endParaRPr>
          </a:p>
          <a:p>
            <a:pPr marL="0" indent="0" algn="just">
              <a:lnSpc>
                <a:spcPct val="100000"/>
              </a:lnSpc>
              <a:buNone/>
            </a:pPr>
            <a:r>
              <a:rPr lang="vi-VN" sz="2200" i="0">
                <a:solidFill>
                  <a:srgbClr val="000000"/>
                </a:solidFill>
                <a:effectLst/>
                <a:latin typeface="Times New Roman" panose="02020603050405020304" pitchFamily="18" charset="0"/>
                <a:cs typeface="Times New Roman" panose="02020603050405020304" pitchFamily="18" charset="0"/>
              </a:rPr>
              <a:t>c) </a:t>
            </a:r>
            <a:r>
              <a:rPr lang="vi-VN" sz="2200">
                <a:solidFill>
                  <a:srgbClr val="000000"/>
                </a:solidFill>
                <a:latin typeface="Times New Roman" panose="02020603050405020304" pitchFamily="18" charset="0"/>
                <a:cs typeface="Times New Roman" panose="02020603050405020304" pitchFamily="18" charset="0"/>
              </a:rPr>
              <a:t>Tình bạn trong sáng, lành mạnh dựa trên sự bình đẳng, tôn trọng, tin cậy, chân thành, không vụ lợi, có trách nhiệm, luôn cảm thông, chia sẻ, giúp đỡ nhau tiến bộ</a:t>
            </a:r>
            <a:r>
              <a:rPr lang="vi-VN" sz="2200" i="0">
                <a:solidFill>
                  <a:srgbClr val="000000"/>
                </a:solidFill>
                <a:effectLst/>
                <a:latin typeface="Times New Roman" panose="02020603050405020304" pitchFamily="18" charset="0"/>
                <a:cs typeface="Times New Roman" panose="02020603050405020304" pitchFamily="18" charset="0"/>
              </a:rPr>
              <a:t> ;</a:t>
            </a:r>
            <a:endParaRPr lang="vi-VN" sz="2200" i="0" dirty="0">
              <a:solidFill>
                <a:srgbClr val="000000"/>
              </a:solidFill>
              <a:effectLst/>
              <a:latin typeface="Times New Roman" panose="02020603050405020304" pitchFamily="18" charset="0"/>
              <a:cs typeface="Times New Roman" panose="02020603050405020304" pitchFamily="18" charset="0"/>
            </a:endParaRPr>
          </a:p>
          <a:p>
            <a:pPr marL="0" indent="0" algn="just">
              <a:lnSpc>
                <a:spcPct val="100000"/>
              </a:lnSpc>
              <a:buNone/>
            </a:pPr>
            <a:r>
              <a:rPr lang="vi-VN" sz="2200" i="0" dirty="0">
                <a:solidFill>
                  <a:srgbClr val="000000"/>
                </a:solidFill>
                <a:effectLst/>
                <a:latin typeface="Times New Roman" panose="02020603050405020304" pitchFamily="18" charset="0"/>
                <a:cs typeface="Times New Roman" panose="02020603050405020304" pitchFamily="18" charset="0"/>
              </a:rPr>
              <a:t>d</a:t>
            </a:r>
            <a:r>
              <a:rPr lang="vi-VN" sz="2200" i="0">
                <a:solidFill>
                  <a:srgbClr val="000000"/>
                </a:solidFill>
                <a:effectLst/>
                <a:latin typeface="Times New Roman" panose="02020603050405020304" pitchFamily="18" charset="0"/>
                <a:cs typeface="Times New Roman" panose="02020603050405020304" pitchFamily="18" charset="0"/>
              </a:rPr>
              <a:t>) T</a:t>
            </a:r>
            <a:r>
              <a:rPr lang="vi-VN" sz="2200">
                <a:solidFill>
                  <a:srgbClr val="000000"/>
                </a:solidFill>
                <a:latin typeface="Times New Roman" panose="02020603050405020304" pitchFamily="18" charset="0"/>
                <a:cs typeface="Times New Roman" panose="02020603050405020304" pitchFamily="18" charset="0"/>
              </a:rPr>
              <a:t>ụ tập, rủ rê nhau hội hè, ăn chơi đàn đúm không phải là tình bạn trong sáng, lành mạnh </a:t>
            </a:r>
            <a:r>
              <a:rPr lang="vi-VN" sz="2200" i="0">
                <a:solidFill>
                  <a:srgbClr val="000000"/>
                </a:solidFill>
                <a:effectLst/>
                <a:latin typeface="Times New Roman" panose="02020603050405020304" pitchFamily="18" charset="0"/>
                <a:cs typeface="Times New Roman" panose="02020603050405020304" pitchFamily="18" charset="0"/>
              </a:rPr>
              <a:t>;</a:t>
            </a:r>
            <a:endParaRPr lang="vi-VN" sz="2200" i="0" dirty="0">
              <a:solidFill>
                <a:srgbClr val="000000"/>
              </a:solidFill>
              <a:effectLst/>
              <a:latin typeface="Times New Roman" panose="02020603050405020304" pitchFamily="18" charset="0"/>
              <a:cs typeface="Times New Roman" panose="02020603050405020304" pitchFamily="18" charset="0"/>
            </a:endParaRPr>
          </a:p>
          <a:p>
            <a:pPr marL="0" indent="0" algn="just">
              <a:lnSpc>
                <a:spcPct val="100000"/>
              </a:lnSpc>
              <a:buNone/>
            </a:pPr>
            <a:r>
              <a:rPr lang="vi-VN" sz="2200" i="0">
                <a:solidFill>
                  <a:srgbClr val="000000"/>
                </a:solidFill>
                <a:effectLst/>
                <a:latin typeface="Times New Roman" panose="02020603050405020304" pitchFamily="18" charset="0"/>
                <a:cs typeface="Times New Roman" panose="02020603050405020304" pitchFamily="18" charset="0"/>
              </a:rPr>
              <a:t>đ) Tình bạn trong sáng, lành mạnh giúp con người sống tốt hơn, yêu cuộc sống hơn ; </a:t>
            </a:r>
          </a:p>
          <a:p>
            <a:pPr marL="0" indent="0" algn="just">
              <a:lnSpc>
                <a:spcPct val="100000"/>
              </a:lnSpc>
              <a:buNone/>
            </a:pPr>
            <a:r>
              <a:rPr lang="vi-VN" sz="2200" i="0">
                <a:solidFill>
                  <a:srgbClr val="000000"/>
                </a:solidFill>
                <a:effectLst/>
                <a:latin typeface="Times New Roman" panose="02020603050405020304" pitchFamily="18" charset="0"/>
                <a:cs typeface="Times New Roman" panose="02020603050405020304" pitchFamily="18" charset="0"/>
              </a:rPr>
              <a:t>e</a:t>
            </a:r>
            <a:r>
              <a:rPr lang="en-US" sz="2200" i="0">
                <a:solidFill>
                  <a:srgbClr val="000000"/>
                </a:solidFill>
                <a:effectLst/>
                <a:latin typeface="Times New Roman" panose="02020603050405020304" pitchFamily="18" charset="0"/>
                <a:cs typeface="Times New Roman" panose="02020603050405020304" pitchFamily="18" charset="0"/>
              </a:rPr>
              <a:t>) Không thể có tình bạn trong sáng, lành mạnh giữa hai người khác giới. </a:t>
            </a:r>
          </a:p>
          <a:p>
            <a:pPr marL="0" indent="0" algn="just">
              <a:lnSpc>
                <a:spcPct val="100000"/>
              </a:lnSpc>
              <a:buNone/>
            </a:pPr>
            <a:r>
              <a:rPr lang="en-US" sz="2200">
                <a:solidFill>
                  <a:srgbClr val="000000"/>
                </a:solidFill>
                <a:latin typeface="Times New Roman" panose="02020603050405020304" pitchFamily="18" charset="0"/>
                <a:cs typeface="Times New Roman" panose="02020603050405020304" pitchFamily="18" charset="0"/>
              </a:rPr>
              <a:t>g) Tình bạn trong sáng, lành mạnh không thể có từ một phía. </a:t>
            </a:r>
            <a:endParaRPr lang="vi-VN" sz="22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341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1072</TotalTime>
  <Words>961</Words>
  <Application>Microsoft Office PowerPoint</Application>
  <PresentationFormat>On-screen Show (4:3)</PresentationFormat>
  <Paragraphs>60</Paragraphs>
  <Slides>13</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Calibri</vt:lpstr>
      <vt:lpstr>Calibri Light</vt:lpstr>
      <vt:lpstr>Times New Roman</vt:lpstr>
      <vt:lpstr>Wingdings</vt:lpstr>
      <vt:lpstr>4_Office Theme</vt:lpstr>
      <vt:lpstr>2_Default Design</vt:lpstr>
      <vt:lpstr>1_Watermark</vt:lpstr>
      <vt:lpstr>Default Design</vt:lpstr>
      <vt:lpstr>PowerPoint Presentation</vt:lpstr>
      <vt:lpstr>III. LUYỆN TẬP</vt:lpstr>
      <vt:lpstr>PowerPoint Presentation</vt:lpstr>
      <vt:lpstr>PowerPoint Presentation</vt:lpstr>
      <vt:lpstr>PowerPoint Presentation</vt:lpstr>
      <vt:lpstr>PowerPoint Presentation</vt:lpstr>
      <vt:lpstr>PowerPoint Presentation</vt:lpstr>
      <vt:lpstr>III. LUYỆN TẬP</vt:lpstr>
      <vt:lpstr>Bài tập 1 - trang 17 SGK GDCD 8</vt:lpstr>
      <vt:lpstr>Gợi ý đáp án: </vt:lpstr>
      <vt:lpstr>Bài tập 2 - trang 17 SGK GDCD 8</vt:lpstr>
      <vt:lpstr>PowerPoint Presentation</vt:lpstr>
      <vt:lpstr>DẶN DÒ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NHI LE</cp:lastModifiedBy>
  <cp:revision>156</cp:revision>
  <dcterms:created xsi:type="dcterms:W3CDTF">2003-07-16T22:36:55Z</dcterms:created>
  <dcterms:modified xsi:type="dcterms:W3CDTF">2021-10-15T04:02:54Z</dcterms:modified>
</cp:coreProperties>
</file>